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 id="263" r:id="rId5"/>
    <p:sldId id="269" r:id="rId6"/>
    <p:sldId id="268" r:id="rId7"/>
    <p:sldId id="267" r:id="rId8"/>
    <p:sldId id="266" r:id="rId9"/>
    <p:sldId id="264" r:id="rId10"/>
    <p:sldId id="265" r:id="rId11"/>
    <p:sldId id="258" r:id="rId12"/>
    <p:sldId id="261" r:id="rId13"/>
    <p:sldId id="262" r:id="rId14"/>
    <p:sldId id="257" r:id="rId15"/>
    <p:sldId id="270" r:id="rId16"/>
    <p:sldId id="271" r:id="rId17"/>
    <p:sldId id="273" r:id="rId18"/>
    <p:sldId id="274" r:id="rId19"/>
    <p:sldId id="275" r:id="rId20"/>
    <p:sldId id="276" r:id="rId21"/>
    <p:sldId id="277" r:id="rId22"/>
    <p:sldId id="272"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6ED9B8-EB79-4E6E-80AF-FAB9D130326F}" v="39" dt="2024-06-06T19:11:40.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ia Bryja" userId="3cba8d033095e1d9" providerId="LiveId" clId="{AA6ED9B8-EB79-4E6E-80AF-FAB9D130326F}"/>
    <pc:docChg chg="undo custSel addSld delSld modSld sldOrd">
      <pc:chgData name="Claia Bryja" userId="3cba8d033095e1d9" providerId="LiveId" clId="{AA6ED9B8-EB79-4E6E-80AF-FAB9D130326F}" dt="2024-06-06T19:21:40.067" v="25487" actId="20577"/>
      <pc:docMkLst>
        <pc:docMk/>
      </pc:docMkLst>
      <pc:sldChg chg="modSp mod">
        <pc:chgData name="Claia Bryja" userId="3cba8d033095e1d9" providerId="LiveId" clId="{AA6ED9B8-EB79-4E6E-80AF-FAB9D130326F}" dt="2024-05-30T01:33:56.790" v="5382" actId="207"/>
        <pc:sldMkLst>
          <pc:docMk/>
          <pc:sldMk cId="779366498" sldId="256"/>
        </pc:sldMkLst>
        <pc:spChg chg="mod">
          <ac:chgData name="Claia Bryja" userId="3cba8d033095e1d9" providerId="LiveId" clId="{AA6ED9B8-EB79-4E6E-80AF-FAB9D130326F}" dt="2024-05-30T01:33:56.790" v="5382" actId="207"/>
          <ac:spMkLst>
            <pc:docMk/>
            <pc:sldMk cId="779366498" sldId="256"/>
            <ac:spMk id="2" creationId="{A2866DC2-2D2B-F8F7-DB2F-FE879733DF1E}"/>
          </ac:spMkLst>
        </pc:spChg>
        <pc:spChg chg="mod">
          <ac:chgData name="Claia Bryja" userId="3cba8d033095e1d9" providerId="LiveId" clId="{AA6ED9B8-EB79-4E6E-80AF-FAB9D130326F}" dt="2024-05-29T22:08:46.700" v="143" actId="14100"/>
          <ac:spMkLst>
            <pc:docMk/>
            <pc:sldMk cId="779366498" sldId="256"/>
            <ac:spMk id="3" creationId="{97EF550B-00A9-E661-68B6-DE613402A0C0}"/>
          </ac:spMkLst>
        </pc:spChg>
      </pc:sldChg>
      <pc:sldChg chg="modSp new mod">
        <pc:chgData name="Claia Bryja" userId="3cba8d033095e1d9" providerId="LiveId" clId="{AA6ED9B8-EB79-4E6E-80AF-FAB9D130326F}" dt="2024-05-30T01:35:49.473" v="5394" actId="207"/>
        <pc:sldMkLst>
          <pc:docMk/>
          <pc:sldMk cId="2449259530" sldId="257"/>
        </pc:sldMkLst>
        <pc:spChg chg="mod">
          <ac:chgData name="Claia Bryja" userId="3cba8d033095e1d9" providerId="LiveId" clId="{AA6ED9B8-EB79-4E6E-80AF-FAB9D130326F}" dt="2024-05-30T01:34:50.949" v="5385" actId="207"/>
          <ac:spMkLst>
            <pc:docMk/>
            <pc:sldMk cId="2449259530" sldId="257"/>
            <ac:spMk id="2" creationId="{449C80CA-341F-EFBF-7795-CC874D6ED474}"/>
          </ac:spMkLst>
        </pc:spChg>
        <pc:spChg chg="mod">
          <ac:chgData name="Claia Bryja" userId="3cba8d033095e1d9" providerId="LiveId" clId="{AA6ED9B8-EB79-4E6E-80AF-FAB9D130326F}" dt="2024-05-30T01:35:49.473" v="5394" actId="207"/>
          <ac:spMkLst>
            <pc:docMk/>
            <pc:sldMk cId="2449259530" sldId="257"/>
            <ac:spMk id="3" creationId="{07FA45E8-151A-3F03-E9FB-B334EDE94C4B}"/>
          </ac:spMkLst>
        </pc:spChg>
      </pc:sldChg>
      <pc:sldChg chg="addSp modSp new mod">
        <pc:chgData name="Claia Bryja" userId="3cba8d033095e1d9" providerId="LiveId" clId="{AA6ED9B8-EB79-4E6E-80AF-FAB9D130326F}" dt="2024-05-30T00:01:36.885" v="1830" actId="1076"/>
        <pc:sldMkLst>
          <pc:docMk/>
          <pc:sldMk cId="1850308453" sldId="258"/>
        </pc:sldMkLst>
        <pc:spChg chg="mod">
          <ac:chgData name="Claia Bryja" userId="3cba8d033095e1d9" providerId="LiveId" clId="{AA6ED9B8-EB79-4E6E-80AF-FAB9D130326F}" dt="2024-05-30T00:00:18.515" v="1824" actId="20577"/>
          <ac:spMkLst>
            <pc:docMk/>
            <pc:sldMk cId="1850308453" sldId="258"/>
            <ac:spMk id="2" creationId="{85B44092-C94A-1E51-9E4B-AE32C329B96A}"/>
          </ac:spMkLst>
        </pc:spChg>
        <pc:picChg chg="add mod">
          <ac:chgData name="Claia Bryja" userId="3cba8d033095e1d9" providerId="LiveId" clId="{AA6ED9B8-EB79-4E6E-80AF-FAB9D130326F}" dt="2024-05-30T00:01:36.885" v="1830" actId="1076"/>
          <ac:picMkLst>
            <pc:docMk/>
            <pc:sldMk cId="1850308453" sldId="258"/>
            <ac:picMk id="4" creationId="{474F9893-96A9-BA11-2FB6-3A298AE4D439}"/>
          </ac:picMkLst>
        </pc:picChg>
      </pc:sldChg>
      <pc:sldChg chg="addSp modSp new mod">
        <pc:chgData name="Claia Bryja" userId="3cba8d033095e1d9" providerId="LiveId" clId="{AA6ED9B8-EB79-4E6E-80AF-FAB9D130326F}" dt="2024-05-30T00:08:25.761" v="1888" actId="14100"/>
        <pc:sldMkLst>
          <pc:docMk/>
          <pc:sldMk cId="1830758332" sldId="259"/>
        </pc:sldMkLst>
        <pc:spChg chg="mod">
          <ac:chgData name="Claia Bryja" userId="3cba8d033095e1d9" providerId="LiveId" clId="{AA6ED9B8-EB79-4E6E-80AF-FAB9D130326F}" dt="2024-05-30T00:08:25.761" v="1888" actId="14100"/>
          <ac:spMkLst>
            <pc:docMk/>
            <pc:sldMk cId="1830758332" sldId="259"/>
            <ac:spMk id="2" creationId="{D93682E2-FEA2-52CF-AB2A-F2067CC0797C}"/>
          </ac:spMkLst>
        </pc:spChg>
        <pc:picChg chg="add mod">
          <ac:chgData name="Claia Bryja" userId="3cba8d033095e1d9" providerId="LiveId" clId="{AA6ED9B8-EB79-4E6E-80AF-FAB9D130326F}" dt="2024-05-30T00:08:18.075" v="1887" actId="14100"/>
          <ac:picMkLst>
            <pc:docMk/>
            <pc:sldMk cId="1830758332" sldId="259"/>
            <ac:picMk id="4" creationId="{DB2BB4A1-6182-2BA3-BAC7-007589715C88}"/>
          </ac:picMkLst>
        </pc:picChg>
      </pc:sldChg>
      <pc:sldChg chg="modSp new mod">
        <pc:chgData name="Claia Bryja" userId="3cba8d033095e1d9" providerId="LiveId" clId="{AA6ED9B8-EB79-4E6E-80AF-FAB9D130326F}" dt="2024-05-31T20:21:37.854" v="8514" actId="20577"/>
        <pc:sldMkLst>
          <pc:docMk/>
          <pc:sldMk cId="3106233039" sldId="260"/>
        </pc:sldMkLst>
        <pc:spChg chg="mod">
          <ac:chgData name="Claia Bryja" userId="3cba8d033095e1d9" providerId="LiveId" clId="{AA6ED9B8-EB79-4E6E-80AF-FAB9D130326F}" dt="2024-05-30T01:33:32.284" v="5380" actId="1076"/>
          <ac:spMkLst>
            <pc:docMk/>
            <pc:sldMk cId="3106233039" sldId="260"/>
            <ac:spMk id="2" creationId="{C2CA614D-4421-5C1C-7A56-00E69FFB93C2}"/>
          </ac:spMkLst>
        </pc:spChg>
        <pc:spChg chg="mod">
          <ac:chgData name="Claia Bryja" userId="3cba8d033095e1d9" providerId="LiveId" clId="{AA6ED9B8-EB79-4E6E-80AF-FAB9D130326F}" dt="2024-05-31T20:21:37.854" v="8514" actId="20577"/>
          <ac:spMkLst>
            <pc:docMk/>
            <pc:sldMk cId="3106233039" sldId="260"/>
            <ac:spMk id="3" creationId="{8EEE2424-D0EE-82E4-FC4F-9A67C50FF746}"/>
          </ac:spMkLst>
        </pc:spChg>
      </pc:sldChg>
      <pc:sldChg chg="addSp delSp modSp add mod">
        <pc:chgData name="Claia Bryja" userId="3cba8d033095e1d9" providerId="LiveId" clId="{AA6ED9B8-EB79-4E6E-80AF-FAB9D130326F}" dt="2024-05-30T01:05:20.377" v="3931" actId="20577"/>
        <pc:sldMkLst>
          <pc:docMk/>
          <pc:sldMk cId="369454739" sldId="261"/>
        </pc:sldMkLst>
        <pc:spChg chg="mod">
          <ac:chgData name="Claia Bryja" userId="3cba8d033095e1d9" providerId="LiveId" clId="{AA6ED9B8-EB79-4E6E-80AF-FAB9D130326F}" dt="2024-05-30T01:05:20.377" v="3931" actId="20577"/>
          <ac:spMkLst>
            <pc:docMk/>
            <pc:sldMk cId="369454739" sldId="261"/>
            <ac:spMk id="2" creationId="{85B44092-C94A-1E51-9E4B-AE32C329B96A}"/>
          </ac:spMkLst>
        </pc:spChg>
        <pc:picChg chg="del">
          <ac:chgData name="Claia Bryja" userId="3cba8d033095e1d9" providerId="LiveId" clId="{AA6ED9B8-EB79-4E6E-80AF-FAB9D130326F}" dt="2024-05-30T00:40:36.316" v="3583" actId="478"/>
          <ac:picMkLst>
            <pc:docMk/>
            <pc:sldMk cId="369454739" sldId="261"/>
            <ac:picMk id="4" creationId="{474F9893-96A9-BA11-2FB6-3A298AE4D439}"/>
          </ac:picMkLst>
        </pc:picChg>
        <pc:picChg chg="add mod ord">
          <ac:chgData name="Claia Bryja" userId="3cba8d033095e1d9" providerId="LiveId" clId="{AA6ED9B8-EB79-4E6E-80AF-FAB9D130326F}" dt="2024-05-30T01:03:58.196" v="3875" actId="167"/>
          <ac:picMkLst>
            <pc:docMk/>
            <pc:sldMk cId="369454739" sldId="261"/>
            <ac:picMk id="5" creationId="{EA3233FE-7CC9-DC15-AAFE-35F34869D775}"/>
          </ac:picMkLst>
        </pc:picChg>
      </pc:sldChg>
      <pc:sldChg chg="addSp delSp modSp add mod">
        <pc:chgData name="Claia Bryja" userId="3cba8d033095e1d9" providerId="LiveId" clId="{AA6ED9B8-EB79-4E6E-80AF-FAB9D130326F}" dt="2024-05-30T05:26:53.817" v="8489" actId="20577"/>
        <pc:sldMkLst>
          <pc:docMk/>
          <pc:sldMk cId="441226270" sldId="262"/>
        </pc:sldMkLst>
        <pc:spChg chg="mod">
          <ac:chgData name="Claia Bryja" userId="3cba8d033095e1d9" providerId="LiveId" clId="{AA6ED9B8-EB79-4E6E-80AF-FAB9D130326F}" dt="2024-05-30T05:26:53.817" v="8489" actId="20577"/>
          <ac:spMkLst>
            <pc:docMk/>
            <pc:sldMk cId="441226270" sldId="262"/>
            <ac:spMk id="2" creationId="{85B44092-C94A-1E51-9E4B-AE32C329B96A}"/>
          </ac:spMkLst>
        </pc:spChg>
        <pc:picChg chg="del">
          <ac:chgData name="Claia Bryja" userId="3cba8d033095e1d9" providerId="LiveId" clId="{AA6ED9B8-EB79-4E6E-80AF-FAB9D130326F}" dt="2024-05-30T00:43:06.640" v="3611" actId="478"/>
          <ac:picMkLst>
            <pc:docMk/>
            <pc:sldMk cId="441226270" sldId="262"/>
            <ac:picMk id="4" creationId="{474F9893-96A9-BA11-2FB6-3A298AE4D439}"/>
          </ac:picMkLst>
        </pc:picChg>
        <pc:picChg chg="add mod">
          <ac:chgData name="Claia Bryja" userId="3cba8d033095e1d9" providerId="LiveId" clId="{AA6ED9B8-EB79-4E6E-80AF-FAB9D130326F}" dt="2024-05-30T01:31:33.598" v="5373" actId="1076"/>
          <ac:picMkLst>
            <pc:docMk/>
            <pc:sldMk cId="441226270" sldId="262"/>
            <ac:picMk id="5" creationId="{846929BB-73D3-4AF1-9475-2C413FA24EBE}"/>
          </ac:picMkLst>
        </pc:picChg>
      </pc:sldChg>
      <pc:sldChg chg="modSp new mod">
        <pc:chgData name="Claia Bryja" userId="3cba8d033095e1d9" providerId="LiveId" clId="{AA6ED9B8-EB79-4E6E-80AF-FAB9D130326F}" dt="2024-05-31T20:23:42.054" v="8520" actId="20577"/>
        <pc:sldMkLst>
          <pc:docMk/>
          <pc:sldMk cId="2433098085" sldId="263"/>
        </pc:sldMkLst>
        <pc:spChg chg="mod">
          <ac:chgData name="Claia Bryja" userId="3cba8d033095e1d9" providerId="LiveId" clId="{AA6ED9B8-EB79-4E6E-80AF-FAB9D130326F}" dt="2024-05-30T01:34:21.912" v="5384" actId="20577"/>
          <ac:spMkLst>
            <pc:docMk/>
            <pc:sldMk cId="2433098085" sldId="263"/>
            <ac:spMk id="2" creationId="{22161089-5848-8699-7FEA-39E67EB643F8}"/>
          </ac:spMkLst>
        </pc:spChg>
        <pc:spChg chg="mod">
          <ac:chgData name="Claia Bryja" userId="3cba8d033095e1d9" providerId="LiveId" clId="{AA6ED9B8-EB79-4E6E-80AF-FAB9D130326F}" dt="2024-05-31T20:23:42.054" v="8520" actId="20577"/>
          <ac:spMkLst>
            <pc:docMk/>
            <pc:sldMk cId="2433098085" sldId="263"/>
            <ac:spMk id="3" creationId="{BA44212E-E14E-9992-F8DB-4DC145AE1782}"/>
          </ac:spMkLst>
        </pc:spChg>
      </pc:sldChg>
      <pc:sldChg chg="modSp new mod">
        <pc:chgData name="Claia Bryja" userId="3cba8d033095e1d9" providerId="LiveId" clId="{AA6ED9B8-EB79-4E6E-80AF-FAB9D130326F}" dt="2024-06-06T19:18:57.415" v="25484" actId="20577"/>
        <pc:sldMkLst>
          <pc:docMk/>
          <pc:sldMk cId="1032797109" sldId="264"/>
        </pc:sldMkLst>
        <pc:spChg chg="mod">
          <ac:chgData name="Claia Bryja" userId="3cba8d033095e1d9" providerId="LiveId" clId="{AA6ED9B8-EB79-4E6E-80AF-FAB9D130326F}" dt="2024-05-30T01:38:44.571" v="5559" actId="14100"/>
          <ac:spMkLst>
            <pc:docMk/>
            <pc:sldMk cId="1032797109" sldId="264"/>
            <ac:spMk id="2" creationId="{3A3E441D-A236-7E0B-03EC-50BC6C32E2F4}"/>
          </ac:spMkLst>
        </pc:spChg>
        <pc:spChg chg="mod">
          <ac:chgData name="Claia Bryja" userId="3cba8d033095e1d9" providerId="LiveId" clId="{AA6ED9B8-EB79-4E6E-80AF-FAB9D130326F}" dt="2024-06-06T19:18:57.415" v="25484" actId="20577"/>
          <ac:spMkLst>
            <pc:docMk/>
            <pc:sldMk cId="1032797109" sldId="264"/>
            <ac:spMk id="3" creationId="{CC53C162-8682-0253-1C51-49E99FA97823}"/>
          </ac:spMkLst>
        </pc:spChg>
      </pc:sldChg>
      <pc:sldChg chg="modSp add mod">
        <pc:chgData name="Claia Bryja" userId="3cba8d033095e1d9" providerId="LiveId" clId="{AA6ED9B8-EB79-4E6E-80AF-FAB9D130326F}" dt="2024-05-31T20:28:48.952" v="8792" actId="20577"/>
        <pc:sldMkLst>
          <pc:docMk/>
          <pc:sldMk cId="552715617" sldId="265"/>
        </pc:sldMkLst>
        <pc:spChg chg="mod">
          <ac:chgData name="Claia Bryja" userId="3cba8d033095e1d9" providerId="LiveId" clId="{AA6ED9B8-EB79-4E6E-80AF-FAB9D130326F}" dt="2024-05-31T20:28:48.952" v="8792" actId="20577"/>
          <ac:spMkLst>
            <pc:docMk/>
            <pc:sldMk cId="552715617" sldId="265"/>
            <ac:spMk id="3" creationId="{CC53C162-8682-0253-1C51-49E99FA97823}"/>
          </ac:spMkLst>
        </pc:spChg>
      </pc:sldChg>
      <pc:sldChg chg="add">
        <pc:chgData name="Claia Bryja" userId="3cba8d033095e1d9" providerId="LiveId" clId="{AA6ED9B8-EB79-4E6E-80AF-FAB9D130326F}" dt="2024-05-30T02:13:57.997" v="8277"/>
        <pc:sldMkLst>
          <pc:docMk/>
          <pc:sldMk cId="408364723" sldId="266"/>
        </pc:sldMkLst>
      </pc:sldChg>
      <pc:sldChg chg="addSp modSp new mod">
        <pc:chgData name="Claia Bryja" userId="3cba8d033095e1d9" providerId="LiveId" clId="{AA6ED9B8-EB79-4E6E-80AF-FAB9D130326F}" dt="2024-05-30T02:15:15.820" v="8285" actId="14100"/>
        <pc:sldMkLst>
          <pc:docMk/>
          <pc:sldMk cId="2350875239" sldId="267"/>
        </pc:sldMkLst>
        <pc:picChg chg="add mod">
          <ac:chgData name="Claia Bryja" userId="3cba8d033095e1d9" providerId="LiveId" clId="{AA6ED9B8-EB79-4E6E-80AF-FAB9D130326F}" dt="2024-05-30T02:15:15.820" v="8285" actId="14100"/>
          <ac:picMkLst>
            <pc:docMk/>
            <pc:sldMk cId="2350875239" sldId="267"/>
            <ac:picMk id="3" creationId="{02285A53-47EA-112A-2119-13BBCA3F44CF}"/>
          </ac:picMkLst>
        </pc:picChg>
      </pc:sldChg>
      <pc:sldChg chg="addSp modSp new mod ord">
        <pc:chgData name="Claia Bryja" userId="3cba8d033095e1d9" providerId="LiveId" clId="{AA6ED9B8-EB79-4E6E-80AF-FAB9D130326F}" dt="2024-05-31T20:20:50.419" v="8491" actId="14100"/>
        <pc:sldMkLst>
          <pc:docMk/>
          <pc:sldMk cId="2203648479" sldId="268"/>
        </pc:sldMkLst>
        <pc:spChg chg="add mod">
          <ac:chgData name="Claia Bryja" userId="3cba8d033095e1d9" providerId="LiveId" clId="{AA6ED9B8-EB79-4E6E-80AF-FAB9D130326F}" dt="2024-05-31T20:20:50.419" v="8491" actId="14100"/>
          <ac:spMkLst>
            <pc:docMk/>
            <pc:sldMk cId="2203648479" sldId="268"/>
            <ac:spMk id="6" creationId="{AB7B2D45-BC27-1E82-1BB6-112D5200306A}"/>
          </ac:spMkLst>
        </pc:spChg>
        <pc:picChg chg="add mod">
          <ac:chgData name="Claia Bryja" userId="3cba8d033095e1d9" providerId="LiveId" clId="{AA6ED9B8-EB79-4E6E-80AF-FAB9D130326F}" dt="2024-05-30T02:16:14.360" v="8291" actId="14100"/>
          <ac:picMkLst>
            <pc:docMk/>
            <pc:sldMk cId="2203648479" sldId="268"/>
            <ac:picMk id="3" creationId="{50CC78E3-1843-9380-9306-E48D8FE62E2B}"/>
          </ac:picMkLst>
        </pc:picChg>
        <pc:picChg chg="add mod">
          <ac:chgData name="Claia Bryja" userId="3cba8d033095e1d9" providerId="LiveId" clId="{AA6ED9B8-EB79-4E6E-80AF-FAB9D130326F}" dt="2024-05-30T02:16:52.954" v="8297" actId="1076"/>
          <ac:picMkLst>
            <pc:docMk/>
            <pc:sldMk cId="2203648479" sldId="268"/>
            <ac:picMk id="5" creationId="{000ACBDA-25E4-4EA9-E521-64BFAA99D5C8}"/>
          </ac:picMkLst>
        </pc:picChg>
      </pc:sldChg>
      <pc:sldChg chg="addSp modSp new mod">
        <pc:chgData name="Claia Bryja" userId="3cba8d033095e1d9" providerId="LiveId" clId="{AA6ED9B8-EB79-4E6E-80AF-FAB9D130326F}" dt="2024-05-31T20:22:14.169" v="8518" actId="962"/>
        <pc:sldMkLst>
          <pc:docMk/>
          <pc:sldMk cId="611259093" sldId="269"/>
        </pc:sldMkLst>
        <pc:picChg chg="add mod">
          <ac:chgData name="Claia Bryja" userId="3cba8d033095e1d9" providerId="LiveId" clId="{AA6ED9B8-EB79-4E6E-80AF-FAB9D130326F}" dt="2024-05-31T20:22:14.169" v="8518" actId="962"/>
          <ac:picMkLst>
            <pc:docMk/>
            <pc:sldMk cId="611259093" sldId="269"/>
            <ac:picMk id="3" creationId="{C40CED5B-A35D-85D5-127B-996CACB1B655}"/>
          </ac:picMkLst>
        </pc:picChg>
      </pc:sldChg>
      <pc:sldChg chg="new del">
        <pc:chgData name="Claia Bryja" userId="3cba8d033095e1d9" providerId="LiveId" clId="{AA6ED9B8-EB79-4E6E-80AF-FAB9D130326F}" dt="2024-05-30T02:28:18.402" v="8484" actId="47"/>
        <pc:sldMkLst>
          <pc:docMk/>
          <pc:sldMk cId="3863377538" sldId="269"/>
        </pc:sldMkLst>
      </pc:sldChg>
      <pc:sldChg chg="modSp add mod">
        <pc:chgData name="Claia Bryja" userId="3cba8d033095e1d9" providerId="LiveId" clId="{AA6ED9B8-EB79-4E6E-80AF-FAB9D130326F}" dt="2024-06-06T17:48:09.827" v="22313" actId="20577"/>
        <pc:sldMkLst>
          <pc:docMk/>
          <pc:sldMk cId="1870618702" sldId="270"/>
        </pc:sldMkLst>
        <pc:spChg chg="mod">
          <ac:chgData name="Claia Bryja" userId="3cba8d033095e1d9" providerId="LiveId" clId="{AA6ED9B8-EB79-4E6E-80AF-FAB9D130326F}" dt="2024-06-04T03:27:50.281" v="10475" actId="20577"/>
          <ac:spMkLst>
            <pc:docMk/>
            <pc:sldMk cId="1870618702" sldId="270"/>
            <ac:spMk id="2" creationId="{449C80CA-341F-EFBF-7795-CC874D6ED474}"/>
          </ac:spMkLst>
        </pc:spChg>
        <pc:spChg chg="mod">
          <ac:chgData name="Claia Bryja" userId="3cba8d033095e1d9" providerId="LiveId" clId="{AA6ED9B8-EB79-4E6E-80AF-FAB9D130326F}" dt="2024-06-06T17:48:09.827" v="22313" actId="20577"/>
          <ac:spMkLst>
            <pc:docMk/>
            <pc:sldMk cId="1870618702" sldId="270"/>
            <ac:spMk id="3" creationId="{07FA45E8-151A-3F03-E9FB-B334EDE94C4B}"/>
          </ac:spMkLst>
        </pc:spChg>
      </pc:sldChg>
      <pc:sldChg chg="modSp new mod">
        <pc:chgData name="Claia Bryja" userId="3cba8d033095e1d9" providerId="LiveId" clId="{AA6ED9B8-EB79-4E6E-80AF-FAB9D130326F}" dt="2024-06-04T04:07:40.589" v="13483" actId="207"/>
        <pc:sldMkLst>
          <pc:docMk/>
          <pc:sldMk cId="3115874230" sldId="271"/>
        </pc:sldMkLst>
        <pc:spChg chg="mod">
          <ac:chgData name="Claia Bryja" userId="3cba8d033095e1d9" providerId="LiveId" clId="{AA6ED9B8-EB79-4E6E-80AF-FAB9D130326F}" dt="2024-06-04T03:44:05.153" v="11963" actId="207"/>
          <ac:spMkLst>
            <pc:docMk/>
            <pc:sldMk cId="3115874230" sldId="271"/>
            <ac:spMk id="2" creationId="{F33D25D8-BFD0-9A9F-0B22-74EA671EE181}"/>
          </ac:spMkLst>
        </pc:spChg>
        <pc:spChg chg="mod">
          <ac:chgData name="Claia Bryja" userId="3cba8d033095e1d9" providerId="LiveId" clId="{AA6ED9B8-EB79-4E6E-80AF-FAB9D130326F}" dt="2024-06-04T04:07:40.589" v="13483" actId="207"/>
          <ac:spMkLst>
            <pc:docMk/>
            <pc:sldMk cId="3115874230" sldId="271"/>
            <ac:spMk id="3" creationId="{0282A794-41DD-3EFE-3053-355D78BAF88E}"/>
          </ac:spMkLst>
        </pc:spChg>
      </pc:sldChg>
      <pc:sldChg chg="modSp add mod">
        <pc:chgData name="Claia Bryja" userId="3cba8d033095e1d9" providerId="LiveId" clId="{AA6ED9B8-EB79-4E6E-80AF-FAB9D130326F}" dt="2024-06-05T20:37:34.408" v="14957" actId="20577"/>
        <pc:sldMkLst>
          <pc:docMk/>
          <pc:sldMk cId="4023364997" sldId="272"/>
        </pc:sldMkLst>
        <pc:spChg chg="mod">
          <ac:chgData name="Claia Bryja" userId="3cba8d033095e1d9" providerId="LiveId" clId="{AA6ED9B8-EB79-4E6E-80AF-FAB9D130326F}" dt="2024-06-04T03:48:19.233" v="12048" actId="5793"/>
          <ac:spMkLst>
            <pc:docMk/>
            <pc:sldMk cId="4023364997" sldId="272"/>
            <ac:spMk id="2" creationId="{F33D25D8-BFD0-9A9F-0B22-74EA671EE181}"/>
          </ac:spMkLst>
        </pc:spChg>
        <pc:spChg chg="mod">
          <ac:chgData name="Claia Bryja" userId="3cba8d033095e1d9" providerId="LiveId" clId="{AA6ED9B8-EB79-4E6E-80AF-FAB9D130326F}" dt="2024-06-05T20:37:34.408" v="14957" actId="20577"/>
          <ac:spMkLst>
            <pc:docMk/>
            <pc:sldMk cId="4023364997" sldId="272"/>
            <ac:spMk id="3" creationId="{0282A794-41DD-3EFE-3053-355D78BAF88E}"/>
          </ac:spMkLst>
        </pc:spChg>
      </pc:sldChg>
      <pc:sldChg chg="addSp delSp modSp new mod">
        <pc:chgData name="Claia Bryja" userId="3cba8d033095e1d9" providerId="LiveId" clId="{AA6ED9B8-EB79-4E6E-80AF-FAB9D130326F}" dt="2024-06-05T20:15:19.413" v="13929" actId="20577"/>
        <pc:sldMkLst>
          <pc:docMk/>
          <pc:sldMk cId="1450671060" sldId="273"/>
        </pc:sldMkLst>
        <pc:spChg chg="add del mod">
          <ac:chgData name="Claia Bryja" userId="3cba8d033095e1d9" providerId="LiveId" clId="{AA6ED9B8-EB79-4E6E-80AF-FAB9D130326F}" dt="2024-06-05T20:15:19.413" v="13929" actId="20577"/>
          <ac:spMkLst>
            <pc:docMk/>
            <pc:sldMk cId="1450671060" sldId="273"/>
            <ac:spMk id="2" creationId="{D1BC65B0-6A07-60F9-9E51-2FA4B589A916}"/>
          </ac:spMkLst>
        </pc:spChg>
        <pc:spChg chg="add del mod">
          <ac:chgData name="Claia Bryja" userId="3cba8d033095e1d9" providerId="LiveId" clId="{AA6ED9B8-EB79-4E6E-80AF-FAB9D130326F}" dt="2024-06-05T20:15:00.001" v="13896" actId="478"/>
          <ac:spMkLst>
            <pc:docMk/>
            <pc:sldMk cId="1450671060" sldId="273"/>
            <ac:spMk id="6" creationId="{EF58EC01-052E-3BFC-E228-6A0CD922E309}"/>
          </ac:spMkLst>
        </pc:spChg>
        <pc:spChg chg="add del mod">
          <ac:chgData name="Claia Bryja" userId="3cba8d033095e1d9" providerId="LiveId" clId="{AA6ED9B8-EB79-4E6E-80AF-FAB9D130326F}" dt="2024-06-05T20:15:05.568" v="13898" actId="478"/>
          <ac:spMkLst>
            <pc:docMk/>
            <pc:sldMk cId="1450671060" sldId="273"/>
            <ac:spMk id="8" creationId="{99DB7147-ACFE-19B2-287B-3A2E2BF70CBE}"/>
          </ac:spMkLst>
        </pc:spChg>
        <pc:picChg chg="add mod">
          <ac:chgData name="Claia Bryja" userId="3cba8d033095e1d9" providerId="LiveId" clId="{AA6ED9B8-EB79-4E6E-80AF-FAB9D130326F}" dt="2024-06-05T20:11:38.400" v="13737" actId="1076"/>
          <ac:picMkLst>
            <pc:docMk/>
            <pc:sldMk cId="1450671060" sldId="273"/>
            <ac:picMk id="4" creationId="{CCB266FF-5412-EC58-12C9-47058A981CAE}"/>
          </ac:picMkLst>
        </pc:picChg>
      </pc:sldChg>
      <pc:sldChg chg="addSp modSp new mod">
        <pc:chgData name="Claia Bryja" userId="3cba8d033095e1d9" providerId="LiveId" clId="{AA6ED9B8-EB79-4E6E-80AF-FAB9D130326F}" dt="2024-06-05T20:12:10.479" v="13741" actId="962"/>
        <pc:sldMkLst>
          <pc:docMk/>
          <pc:sldMk cId="4294679375" sldId="274"/>
        </pc:sldMkLst>
        <pc:picChg chg="add mod">
          <ac:chgData name="Claia Bryja" userId="3cba8d033095e1d9" providerId="LiveId" clId="{AA6ED9B8-EB79-4E6E-80AF-FAB9D130326F}" dt="2024-06-05T20:12:10.479" v="13741" actId="962"/>
          <ac:picMkLst>
            <pc:docMk/>
            <pc:sldMk cId="4294679375" sldId="274"/>
            <ac:picMk id="3" creationId="{D8E0A84C-15AB-4682-4D51-85BE9905FEDE}"/>
          </ac:picMkLst>
        </pc:picChg>
      </pc:sldChg>
      <pc:sldChg chg="addSp modSp new mod">
        <pc:chgData name="Claia Bryja" userId="3cba8d033095e1d9" providerId="LiveId" clId="{AA6ED9B8-EB79-4E6E-80AF-FAB9D130326F}" dt="2024-06-05T20:31:27.807" v="14796" actId="20577"/>
        <pc:sldMkLst>
          <pc:docMk/>
          <pc:sldMk cId="3182910289" sldId="275"/>
        </pc:sldMkLst>
        <pc:spChg chg="mod">
          <ac:chgData name="Claia Bryja" userId="3cba8d033095e1d9" providerId="LiveId" clId="{AA6ED9B8-EB79-4E6E-80AF-FAB9D130326F}" dt="2024-06-05T20:21:18.670" v="14163" actId="1076"/>
          <ac:spMkLst>
            <pc:docMk/>
            <pc:sldMk cId="3182910289" sldId="275"/>
            <ac:spMk id="2" creationId="{238992D8-2E76-D569-AC87-CF9EDC029A21}"/>
          </ac:spMkLst>
        </pc:spChg>
        <pc:spChg chg="add mod">
          <ac:chgData name="Claia Bryja" userId="3cba8d033095e1d9" providerId="LiveId" clId="{AA6ED9B8-EB79-4E6E-80AF-FAB9D130326F}" dt="2024-06-05T20:31:27.807" v="14796" actId="20577"/>
          <ac:spMkLst>
            <pc:docMk/>
            <pc:sldMk cId="3182910289" sldId="275"/>
            <ac:spMk id="5" creationId="{84895BAD-8164-F814-A980-4DB3F8293E70}"/>
          </ac:spMkLst>
        </pc:spChg>
        <pc:picChg chg="add mod">
          <ac:chgData name="Claia Bryja" userId="3cba8d033095e1d9" providerId="LiveId" clId="{AA6ED9B8-EB79-4E6E-80AF-FAB9D130326F}" dt="2024-06-05T20:20:49.718" v="14161" actId="1076"/>
          <ac:picMkLst>
            <pc:docMk/>
            <pc:sldMk cId="3182910289" sldId="275"/>
            <ac:picMk id="4" creationId="{654A8DD8-9995-EAB6-32C2-6050059C26FF}"/>
          </ac:picMkLst>
        </pc:picChg>
      </pc:sldChg>
      <pc:sldChg chg="addSp modSp new mod">
        <pc:chgData name="Claia Bryja" userId="3cba8d033095e1d9" providerId="LiveId" clId="{AA6ED9B8-EB79-4E6E-80AF-FAB9D130326F}" dt="2024-06-05T20:30:45.069" v="14792" actId="207"/>
        <pc:sldMkLst>
          <pc:docMk/>
          <pc:sldMk cId="2784548683" sldId="276"/>
        </pc:sldMkLst>
        <pc:spChg chg="mod">
          <ac:chgData name="Claia Bryja" userId="3cba8d033095e1d9" providerId="LiveId" clId="{AA6ED9B8-EB79-4E6E-80AF-FAB9D130326F}" dt="2024-06-05T20:30:45.069" v="14792" actId="207"/>
          <ac:spMkLst>
            <pc:docMk/>
            <pc:sldMk cId="2784548683" sldId="276"/>
            <ac:spMk id="2" creationId="{0920DC78-FE33-3D93-662E-61CF9148366F}"/>
          </ac:spMkLst>
        </pc:spChg>
        <pc:picChg chg="add mod">
          <ac:chgData name="Claia Bryja" userId="3cba8d033095e1d9" providerId="LiveId" clId="{AA6ED9B8-EB79-4E6E-80AF-FAB9D130326F}" dt="2024-06-05T20:27:54.937" v="14550" actId="1076"/>
          <ac:picMkLst>
            <pc:docMk/>
            <pc:sldMk cId="2784548683" sldId="276"/>
            <ac:picMk id="4" creationId="{27D868CE-5B42-BB31-F501-2AB5131CDC85}"/>
          </ac:picMkLst>
        </pc:picChg>
      </pc:sldChg>
      <pc:sldChg chg="addSp modSp new mod">
        <pc:chgData name="Claia Bryja" userId="3cba8d033095e1d9" providerId="LiveId" clId="{AA6ED9B8-EB79-4E6E-80AF-FAB9D130326F}" dt="2024-06-05T20:33:41.837" v="14853" actId="207"/>
        <pc:sldMkLst>
          <pc:docMk/>
          <pc:sldMk cId="1234109913" sldId="277"/>
        </pc:sldMkLst>
        <pc:spChg chg="mod">
          <ac:chgData name="Claia Bryja" userId="3cba8d033095e1d9" providerId="LiveId" clId="{AA6ED9B8-EB79-4E6E-80AF-FAB9D130326F}" dt="2024-06-05T20:33:41.837" v="14853" actId="207"/>
          <ac:spMkLst>
            <pc:docMk/>
            <pc:sldMk cId="1234109913" sldId="277"/>
            <ac:spMk id="2" creationId="{CE8F6344-8D93-A7EC-BB17-A2A6921ED9C4}"/>
          </ac:spMkLst>
        </pc:spChg>
        <pc:picChg chg="add mod">
          <ac:chgData name="Claia Bryja" userId="3cba8d033095e1d9" providerId="LiveId" clId="{AA6ED9B8-EB79-4E6E-80AF-FAB9D130326F}" dt="2024-06-05T20:33:14.473" v="14850" actId="1076"/>
          <ac:picMkLst>
            <pc:docMk/>
            <pc:sldMk cId="1234109913" sldId="277"/>
            <ac:picMk id="4" creationId="{6F504772-3259-70BD-170A-811AA8F57828}"/>
          </ac:picMkLst>
        </pc:picChg>
      </pc:sldChg>
      <pc:sldChg chg="modSp new mod">
        <pc:chgData name="Claia Bryja" userId="3cba8d033095e1d9" providerId="LiveId" clId="{AA6ED9B8-EB79-4E6E-80AF-FAB9D130326F}" dt="2024-06-06T00:51:18.137" v="19671" actId="114"/>
        <pc:sldMkLst>
          <pc:docMk/>
          <pc:sldMk cId="1015866851" sldId="278"/>
        </pc:sldMkLst>
        <pc:spChg chg="mod">
          <ac:chgData name="Claia Bryja" userId="3cba8d033095e1d9" providerId="LiveId" clId="{AA6ED9B8-EB79-4E6E-80AF-FAB9D130326F}" dt="2024-06-05T21:04:37.523" v="15922" actId="207"/>
          <ac:spMkLst>
            <pc:docMk/>
            <pc:sldMk cId="1015866851" sldId="278"/>
            <ac:spMk id="2" creationId="{4CCB3A3B-A49C-AF18-8A4D-445D4DF037BF}"/>
          </ac:spMkLst>
        </pc:spChg>
        <pc:spChg chg="mod">
          <ac:chgData name="Claia Bryja" userId="3cba8d033095e1d9" providerId="LiveId" clId="{AA6ED9B8-EB79-4E6E-80AF-FAB9D130326F}" dt="2024-06-06T00:51:18.137" v="19671" actId="114"/>
          <ac:spMkLst>
            <pc:docMk/>
            <pc:sldMk cId="1015866851" sldId="278"/>
            <ac:spMk id="3" creationId="{40DE5CC4-538C-8A0D-75C6-6E24CDEDDA4D}"/>
          </ac:spMkLst>
        </pc:spChg>
      </pc:sldChg>
      <pc:sldChg chg="addSp modSp new mod">
        <pc:chgData name="Claia Bryja" userId="3cba8d033095e1d9" providerId="LiveId" clId="{AA6ED9B8-EB79-4E6E-80AF-FAB9D130326F}" dt="2024-06-05T21:15:37.712" v="16290" actId="20577"/>
        <pc:sldMkLst>
          <pc:docMk/>
          <pc:sldMk cId="4184711806" sldId="279"/>
        </pc:sldMkLst>
        <pc:spChg chg="mod">
          <ac:chgData name="Claia Bryja" userId="3cba8d033095e1d9" providerId="LiveId" clId="{AA6ED9B8-EB79-4E6E-80AF-FAB9D130326F}" dt="2024-06-05T21:15:37.712" v="16290" actId="20577"/>
          <ac:spMkLst>
            <pc:docMk/>
            <pc:sldMk cId="4184711806" sldId="279"/>
            <ac:spMk id="2" creationId="{E98FF060-A862-3177-536F-5ED0EE1F4E0D}"/>
          </ac:spMkLst>
        </pc:spChg>
        <pc:picChg chg="add mod">
          <ac:chgData name="Claia Bryja" userId="3cba8d033095e1d9" providerId="LiveId" clId="{AA6ED9B8-EB79-4E6E-80AF-FAB9D130326F}" dt="2024-06-05T21:15:15.644" v="16283" actId="1076"/>
          <ac:picMkLst>
            <pc:docMk/>
            <pc:sldMk cId="4184711806" sldId="279"/>
            <ac:picMk id="4" creationId="{7C8C0873-B308-579B-6F52-0B1A0A3F8055}"/>
          </ac:picMkLst>
        </pc:picChg>
      </pc:sldChg>
      <pc:sldChg chg="modSp new mod">
        <pc:chgData name="Claia Bryja" userId="3cba8d033095e1d9" providerId="LiveId" clId="{AA6ED9B8-EB79-4E6E-80AF-FAB9D130326F}" dt="2024-06-05T22:12:24.678" v="18070" actId="20577"/>
        <pc:sldMkLst>
          <pc:docMk/>
          <pc:sldMk cId="305625400" sldId="280"/>
        </pc:sldMkLst>
        <pc:spChg chg="mod">
          <ac:chgData name="Claia Bryja" userId="3cba8d033095e1d9" providerId="LiveId" clId="{AA6ED9B8-EB79-4E6E-80AF-FAB9D130326F}" dt="2024-06-05T21:39:33.973" v="17366" actId="1076"/>
          <ac:spMkLst>
            <pc:docMk/>
            <pc:sldMk cId="305625400" sldId="280"/>
            <ac:spMk id="2" creationId="{232CF81C-84EF-D500-BFA6-6E5D4DF1E371}"/>
          </ac:spMkLst>
        </pc:spChg>
        <pc:spChg chg="mod">
          <ac:chgData name="Claia Bryja" userId="3cba8d033095e1d9" providerId="LiveId" clId="{AA6ED9B8-EB79-4E6E-80AF-FAB9D130326F}" dt="2024-06-05T22:12:24.678" v="18070" actId="20577"/>
          <ac:spMkLst>
            <pc:docMk/>
            <pc:sldMk cId="305625400" sldId="280"/>
            <ac:spMk id="3" creationId="{6EA78ECF-214E-0E79-CE42-75D4A27D6B59}"/>
          </ac:spMkLst>
        </pc:spChg>
      </pc:sldChg>
      <pc:sldChg chg="modSp new del mod">
        <pc:chgData name="Claia Bryja" userId="3cba8d033095e1d9" providerId="LiveId" clId="{AA6ED9B8-EB79-4E6E-80AF-FAB9D130326F}" dt="2024-06-05T21:24:06.150" v="16319" actId="47"/>
        <pc:sldMkLst>
          <pc:docMk/>
          <pc:sldMk cId="3746133995" sldId="280"/>
        </pc:sldMkLst>
        <pc:spChg chg="mod">
          <ac:chgData name="Claia Bryja" userId="3cba8d033095e1d9" providerId="LiveId" clId="{AA6ED9B8-EB79-4E6E-80AF-FAB9D130326F}" dt="2024-06-05T21:23:52.981" v="16318" actId="20577"/>
          <ac:spMkLst>
            <pc:docMk/>
            <pc:sldMk cId="3746133995" sldId="280"/>
            <ac:spMk id="2" creationId="{0599449F-81AC-A240-972D-A060C352580C}"/>
          </ac:spMkLst>
        </pc:spChg>
      </pc:sldChg>
      <pc:sldChg chg="modSp new mod">
        <pc:chgData name="Claia Bryja" userId="3cba8d033095e1d9" providerId="LiveId" clId="{AA6ED9B8-EB79-4E6E-80AF-FAB9D130326F}" dt="2024-06-05T22:05:26.956" v="18019" actId="207"/>
        <pc:sldMkLst>
          <pc:docMk/>
          <pc:sldMk cId="3396195994" sldId="281"/>
        </pc:sldMkLst>
        <pc:spChg chg="mod">
          <ac:chgData name="Claia Bryja" userId="3cba8d033095e1d9" providerId="LiveId" clId="{AA6ED9B8-EB79-4E6E-80AF-FAB9D130326F}" dt="2024-06-05T22:05:26.956" v="18019" actId="207"/>
          <ac:spMkLst>
            <pc:docMk/>
            <pc:sldMk cId="3396195994" sldId="281"/>
            <ac:spMk id="2" creationId="{0EBEAE54-885E-5470-540A-E8B8843741A9}"/>
          </ac:spMkLst>
        </pc:spChg>
      </pc:sldChg>
      <pc:sldChg chg="modSp new mod">
        <pc:chgData name="Claia Bryja" userId="3cba8d033095e1d9" providerId="LiveId" clId="{AA6ED9B8-EB79-4E6E-80AF-FAB9D130326F}" dt="2024-06-06T02:24:42.887" v="22281" actId="114"/>
        <pc:sldMkLst>
          <pc:docMk/>
          <pc:sldMk cId="3763230621" sldId="282"/>
        </pc:sldMkLst>
        <pc:spChg chg="mod">
          <ac:chgData name="Claia Bryja" userId="3cba8d033095e1d9" providerId="LiveId" clId="{AA6ED9B8-EB79-4E6E-80AF-FAB9D130326F}" dt="2024-06-06T02:23:37.371" v="22275" actId="114"/>
          <ac:spMkLst>
            <pc:docMk/>
            <pc:sldMk cId="3763230621" sldId="282"/>
            <ac:spMk id="2" creationId="{67B1EAC9-D133-2F94-03FE-AE882908D3AF}"/>
          </ac:spMkLst>
        </pc:spChg>
        <pc:spChg chg="mod">
          <ac:chgData name="Claia Bryja" userId="3cba8d033095e1d9" providerId="LiveId" clId="{AA6ED9B8-EB79-4E6E-80AF-FAB9D130326F}" dt="2024-06-06T02:24:42.887" v="22281" actId="114"/>
          <ac:spMkLst>
            <pc:docMk/>
            <pc:sldMk cId="3763230621" sldId="282"/>
            <ac:spMk id="3" creationId="{D02BD461-B78F-17C0-9A32-4B670DEC7D41}"/>
          </ac:spMkLst>
        </pc:spChg>
      </pc:sldChg>
      <pc:sldChg chg="addSp modSp new mod">
        <pc:chgData name="Claia Bryja" userId="3cba8d033095e1d9" providerId="LiveId" clId="{AA6ED9B8-EB79-4E6E-80AF-FAB9D130326F}" dt="2024-06-06T05:34:08.064" v="22310" actId="20577"/>
        <pc:sldMkLst>
          <pc:docMk/>
          <pc:sldMk cId="2077700681" sldId="283"/>
        </pc:sldMkLst>
        <pc:spChg chg="add mod">
          <ac:chgData name="Claia Bryja" userId="3cba8d033095e1d9" providerId="LiveId" clId="{AA6ED9B8-EB79-4E6E-80AF-FAB9D130326F}" dt="2024-06-06T05:34:08.064" v="22310" actId="20577"/>
          <ac:spMkLst>
            <pc:docMk/>
            <pc:sldMk cId="2077700681" sldId="283"/>
            <ac:spMk id="4" creationId="{27BF81E3-90AE-8EA4-218D-4454B96947EB}"/>
          </ac:spMkLst>
        </pc:spChg>
        <pc:picChg chg="add mod">
          <ac:chgData name="Claia Bryja" userId="3cba8d033095e1d9" providerId="LiveId" clId="{AA6ED9B8-EB79-4E6E-80AF-FAB9D130326F}" dt="2024-06-06T00:44:44.358" v="19335" actId="1076"/>
          <ac:picMkLst>
            <pc:docMk/>
            <pc:sldMk cId="2077700681" sldId="283"/>
            <ac:picMk id="3" creationId="{0E11E9BF-5CA7-1C0A-5FCD-F59D1ECFBA0D}"/>
          </ac:picMkLst>
        </pc:picChg>
      </pc:sldChg>
      <pc:sldChg chg="addSp modSp new del mod">
        <pc:chgData name="Claia Bryja" userId="3cba8d033095e1d9" providerId="LiveId" clId="{AA6ED9B8-EB79-4E6E-80AF-FAB9D130326F}" dt="2024-06-06T00:52:38.586" v="19679" actId="47"/>
        <pc:sldMkLst>
          <pc:docMk/>
          <pc:sldMk cId="1090207867" sldId="284"/>
        </pc:sldMkLst>
        <pc:picChg chg="add mod">
          <ac:chgData name="Claia Bryja" userId="3cba8d033095e1d9" providerId="LiveId" clId="{AA6ED9B8-EB79-4E6E-80AF-FAB9D130326F}" dt="2024-06-06T00:52:20.197" v="19678" actId="14100"/>
          <ac:picMkLst>
            <pc:docMk/>
            <pc:sldMk cId="1090207867" sldId="284"/>
            <ac:picMk id="3" creationId="{6EBA8FCF-B943-5101-71E3-1FC8512C81BF}"/>
          </ac:picMkLst>
        </pc:picChg>
      </pc:sldChg>
      <pc:sldChg chg="addSp modSp new mod">
        <pc:chgData name="Claia Bryja" userId="3cba8d033095e1d9" providerId="LiveId" clId="{AA6ED9B8-EB79-4E6E-80AF-FAB9D130326F}" dt="2024-06-06T19:21:40.067" v="25487" actId="20577"/>
        <pc:sldMkLst>
          <pc:docMk/>
          <pc:sldMk cId="2874737886" sldId="284"/>
        </pc:sldMkLst>
        <pc:spChg chg="add mod">
          <ac:chgData name="Claia Bryja" userId="3cba8d033095e1d9" providerId="LiveId" clId="{AA6ED9B8-EB79-4E6E-80AF-FAB9D130326F}" dt="2024-06-06T19:21:40.067" v="25487" actId="20577"/>
          <ac:spMkLst>
            <pc:docMk/>
            <pc:sldMk cId="2874737886" sldId="284"/>
            <ac:spMk id="4" creationId="{EDD4EEC1-B13A-18EE-C4F0-8FB2F2882A35}"/>
          </ac:spMkLst>
        </pc:spChg>
        <pc:picChg chg="add mod">
          <ac:chgData name="Claia Bryja" userId="3cba8d033095e1d9" providerId="LiveId" clId="{AA6ED9B8-EB79-4E6E-80AF-FAB9D130326F}" dt="2024-06-06T01:12:47.866" v="20308" actId="1076"/>
          <ac:picMkLst>
            <pc:docMk/>
            <pc:sldMk cId="2874737886" sldId="284"/>
            <ac:picMk id="3" creationId="{099D85F7-A6F3-CAA2-0D54-D2DD5CB82863}"/>
          </ac:picMkLst>
        </pc:picChg>
      </pc:sldChg>
      <pc:sldChg chg="addSp modSp new mod">
        <pc:chgData name="Claia Bryja" userId="3cba8d033095e1d9" providerId="LiveId" clId="{AA6ED9B8-EB79-4E6E-80AF-FAB9D130326F}" dt="2024-06-06T05:32:50.804" v="22308" actId="20577"/>
        <pc:sldMkLst>
          <pc:docMk/>
          <pc:sldMk cId="3514254541" sldId="285"/>
        </pc:sldMkLst>
        <pc:spChg chg="add mod">
          <ac:chgData name="Claia Bryja" userId="3cba8d033095e1d9" providerId="LiveId" clId="{AA6ED9B8-EB79-4E6E-80AF-FAB9D130326F}" dt="2024-06-06T05:32:50.804" v="22308" actId="20577"/>
          <ac:spMkLst>
            <pc:docMk/>
            <pc:sldMk cId="3514254541" sldId="285"/>
            <ac:spMk id="2" creationId="{65AFCA31-6FF7-2EDF-A914-58C4B53159E9}"/>
          </ac:spMkLst>
        </pc:spChg>
      </pc:sldChg>
      <pc:sldChg chg="addSp modSp new mod">
        <pc:chgData name="Claia Bryja" userId="3cba8d033095e1d9" providerId="LiveId" clId="{AA6ED9B8-EB79-4E6E-80AF-FAB9D130326F}" dt="2024-06-06T18:23:20.793" v="22328" actId="20577"/>
        <pc:sldMkLst>
          <pc:docMk/>
          <pc:sldMk cId="3800960140" sldId="286"/>
        </pc:sldMkLst>
        <pc:spChg chg="mod">
          <ac:chgData name="Claia Bryja" userId="3cba8d033095e1d9" providerId="LiveId" clId="{AA6ED9B8-EB79-4E6E-80AF-FAB9D130326F}" dt="2024-06-06T02:19:16.867" v="22244" actId="207"/>
          <ac:spMkLst>
            <pc:docMk/>
            <pc:sldMk cId="3800960140" sldId="286"/>
            <ac:spMk id="2" creationId="{13DA13CD-80DC-1117-67B1-FF68166F1030}"/>
          </ac:spMkLst>
        </pc:spChg>
        <pc:spChg chg="add mod">
          <ac:chgData name="Claia Bryja" userId="3cba8d033095e1d9" providerId="LiveId" clId="{AA6ED9B8-EB79-4E6E-80AF-FAB9D130326F}" dt="2024-06-06T18:23:20.793" v="22328" actId="20577"/>
          <ac:spMkLst>
            <pc:docMk/>
            <pc:sldMk cId="3800960140" sldId="286"/>
            <ac:spMk id="5" creationId="{87C662ED-3C8D-B01D-308C-0D1CF815E8B5}"/>
          </ac:spMkLst>
        </pc:spChg>
        <pc:spChg chg="add mod">
          <ac:chgData name="Claia Bryja" userId="3cba8d033095e1d9" providerId="LiveId" clId="{AA6ED9B8-EB79-4E6E-80AF-FAB9D130326F}" dt="2024-06-06T02:19:50.057" v="22249" actId="114"/>
          <ac:spMkLst>
            <pc:docMk/>
            <pc:sldMk cId="3800960140" sldId="286"/>
            <ac:spMk id="6" creationId="{0C4088E1-4F8C-822B-9852-75B2CC7148EC}"/>
          </ac:spMkLst>
        </pc:spChg>
        <pc:picChg chg="add mod">
          <ac:chgData name="Claia Bryja" userId="3cba8d033095e1d9" providerId="LiveId" clId="{AA6ED9B8-EB79-4E6E-80AF-FAB9D130326F}" dt="2024-06-06T02:08:07.006" v="21639" actId="1076"/>
          <ac:picMkLst>
            <pc:docMk/>
            <pc:sldMk cId="3800960140" sldId="286"/>
            <ac:picMk id="4" creationId="{00EEF1D5-F06E-A907-00DC-617B3DF78716}"/>
          </ac:picMkLst>
        </pc:picChg>
      </pc:sldChg>
      <pc:sldChg chg="modSp new mod">
        <pc:chgData name="Claia Bryja" userId="3cba8d033095e1d9" providerId="LiveId" clId="{AA6ED9B8-EB79-4E6E-80AF-FAB9D130326F}" dt="2024-06-06T18:40:44.992" v="23758" actId="20577"/>
        <pc:sldMkLst>
          <pc:docMk/>
          <pc:sldMk cId="295126118" sldId="287"/>
        </pc:sldMkLst>
        <pc:spChg chg="mod">
          <ac:chgData name="Claia Bryja" userId="3cba8d033095e1d9" providerId="LiveId" clId="{AA6ED9B8-EB79-4E6E-80AF-FAB9D130326F}" dt="2024-06-06T18:36:54.302" v="23524" actId="207"/>
          <ac:spMkLst>
            <pc:docMk/>
            <pc:sldMk cId="295126118" sldId="287"/>
            <ac:spMk id="2" creationId="{06AEC251-A097-1F48-7347-62D72311C103}"/>
          </ac:spMkLst>
        </pc:spChg>
        <pc:spChg chg="mod">
          <ac:chgData name="Claia Bryja" userId="3cba8d033095e1d9" providerId="LiveId" clId="{AA6ED9B8-EB79-4E6E-80AF-FAB9D130326F}" dt="2024-06-06T18:40:44.992" v="23758" actId="20577"/>
          <ac:spMkLst>
            <pc:docMk/>
            <pc:sldMk cId="295126118" sldId="287"/>
            <ac:spMk id="3" creationId="{121DB67E-D624-9732-F7D3-47D5C5252C64}"/>
          </ac:spMkLst>
        </pc:spChg>
      </pc:sldChg>
      <pc:sldChg chg="addSp modSp new mod">
        <pc:chgData name="Claia Bryja" userId="3cba8d033095e1d9" providerId="LiveId" clId="{AA6ED9B8-EB79-4E6E-80AF-FAB9D130326F}" dt="2024-06-06T18:46:43.517" v="24019" actId="20577"/>
        <pc:sldMkLst>
          <pc:docMk/>
          <pc:sldMk cId="2005734035" sldId="288"/>
        </pc:sldMkLst>
        <pc:spChg chg="mod">
          <ac:chgData name="Claia Bryja" userId="3cba8d033095e1d9" providerId="LiveId" clId="{AA6ED9B8-EB79-4E6E-80AF-FAB9D130326F}" dt="2024-06-06T18:46:43.517" v="24019" actId="20577"/>
          <ac:spMkLst>
            <pc:docMk/>
            <pc:sldMk cId="2005734035" sldId="288"/>
            <ac:spMk id="2" creationId="{7F8D837C-DDD4-858B-115B-F7CBE52A3E0D}"/>
          </ac:spMkLst>
        </pc:spChg>
        <pc:picChg chg="add mod">
          <ac:chgData name="Claia Bryja" userId="3cba8d033095e1d9" providerId="LiveId" clId="{AA6ED9B8-EB79-4E6E-80AF-FAB9D130326F}" dt="2024-06-06T18:42:35.271" v="23800" actId="1076"/>
          <ac:picMkLst>
            <pc:docMk/>
            <pc:sldMk cId="2005734035" sldId="288"/>
            <ac:picMk id="4" creationId="{794188B3-6461-5FA9-5577-F2450A292668}"/>
          </ac:picMkLst>
        </pc:picChg>
      </pc:sldChg>
      <pc:sldChg chg="addSp modSp new mod">
        <pc:chgData name="Claia Bryja" userId="3cba8d033095e1d9" providerId="LiveId" clId="{AA6ED9B8-EB79-4E6E-80AF-FAB9D130326F}" dt="2024-06-06T19:06:16.259" v="24743" actId="14100"/>
        <pc:sldMkLst>
          <pc:docMk/>
          <pc:sldMk cId="492104394" sldId="289"/>
        </pc:sldMkLst>
        <pc:spChg chg="mod">
          <ac:chgData name="Claia Bryja" userId="3cba8d033095e1d9" providerId="LiveId" clId="{AA6ED9B8-EB79-4E6E-80AF-FAB9D130326F}" dt="2024-06-06T19:06:16.259" v="24743" actId="14100"/>
          <ac:spMkLst>
            <pc:docMk/>
            <pc:sldMk cId="492104394" sldId="289"/>
            <ac:spMk id="2" creationId="{5C73A919-6DD3-025E-9AF7-0A0D1E86D9C8}"/>
          </ac:spMkLst>
        </pc:spChg>
        <pc:spChg chg="add mod">
          <ac:chgData name="Claia Bryja" userId="3cba8d033095e1d9" providerId="LiveId" clId="{AA6ED9B8-EB79-4E6E-80AF-FAB9D130326F}" dt="2024-06-06T19:05:07.389" v="24738" actId="20577"/>
          <ac:spMkLst>
            <pc:docMk/>
            <pc:sldMk cId="492104394" sldId="289"/>
            <ac:spMk id="5" creationId="{8ECD2718-C565-E11A-400F-A4DA2CD571C5}"/>
          </ac:spMkLst>
        </pc:spChg>
        <pc:picChg chg="add mod">
          <ac:chgData name="Claia Bryja" userId="3cba8d033095e1d9" providerId="LiveId" clId="{AA6ED9B8-EB79-4E6E-80AF-FAB9D130326F}" dt="2024-06-06T19:00:51.659" v="24459" actId="1076"/>
          <ac:picMkLst>
            <pc:docMk/>
            <pc:sldMk cId="492104394" sldId="289"/>
            <ac:picMk id="4" creationId="{38AC7938-7D58-8238-B3CF-71174ED90E6D}"/>
          </ac:picMkLst>
        </pc:picChg>
      </pc:sldChg>
      <pc:sldChg chg="addSp modSp new mod">
        <pc:chgData name="Claia Bryja" userId="3cba8d033095e1d9" providerId="LiveId" clId="{AA6ED9B8-EB79-4E6E-80AF-FAB9D130326F}" dt="2024-06-06T19:17:03.587" v="25475" actId="20577"/>
        <pc:sldMkLst>
          <pc:docMk/>
          <pc:sldMk cId="2884466233" sldId="290"/>
        </pc:sldMkLst>
        <pc:spChg chg="mod">
          <ac:chgData name="Claia Bryja" userId="3cba8d033095e1d9" providerId="LiveId" clId="{AA6ED9B8-EB79-4E6E-80AF-FAB9D130326F}" dt="2024-06-06T19:12:24.058" v="25010" actId="20577"/>
          <ac:spMkLst>
            <pc:docMk/>
            <pc:sldMk cId="2884466233" sldId="290"/>
            <ac:spMk id="2" creationId="{009F93F6-0520-123E-306B-37FCEF95470F}"/>
          </ac:spMkLst>
        </pc:spChg>
        <pc:spChg chg="add mod">
          <ac:chgData name="Claia Bryja" userId="3cba8d033095e1d9" providerId="LiveId" clId="{AA6ED9B8-EB79-4E6E-80AF-FAB9D130326F}" dt="2024-06-06T19:17:03.587" v="25475" actId="20577"/>
          <ac:spMkLst>
            <pc:docMk/>
            <pc:sldMk cId="2884466233" sldId="290"/>
            <ac:spMk id="5" creationId="{26EBAE27-7D18-9AA0-CAF2-D84AA037FA67}"/>
          </ac:spMkLst>
        </pc:spChg>
        <pc:picChg chg="add mod">
          <ac:chgData name="Claia Bryja" userId="3cba8d033095e1d9" providerId="LiveId" clId="{AA6ED9B8-EB79-4E6E-80AF-FAB9D130326F}" dt="2024-06-06T19:11:13.948" v="24922" actId="1076"/>
          <ac:picMkLst>
            <pc:docMk/>
            <pc:sldMk cId="2884466233" sldId="290"/>
            <ac:picMk id="4" creationId="{5D51C22C-71D9-9F6B-442D-981AC46B746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4B70D3-874D-450E-B01C-6C676AD727C7}"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D8A07-212B-48C2-9F44-FDD3B0996368}" type="slidenum">
              <a:rPr lang="en-US" smtClean="0"/>
              <a:t>‹#›</a:t>
            </a:fld>
            <a:endParaRPr lang="en-US"/>
          </a:p>
        </p:txBody>
      </p:sp>
    </p:spTree>
    <p:extLst>
      <p:ext uri="{BB962C8B-B14F-4D97-AF65-F5344CB8AC3E}">
        <p14:creationId xmlns:p14="http://schemas.microsoft.com/office/powerpoint/2010/main" val="3350120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4B70D3-874D-450E-B01C-6C676AD727C7}"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D8A07-212B-48C2-9F44-FDD3B0996368}" type="slidenum">
              <a:rPr lang="en-US" smtClean="0"/>
              <a:t>‹#›</a:t>
            </a:fld>
            <a:endParaRPr lang="en-US"/>
          </a:p>
        </p:txBody>
      </p:sp>
    </p:spTree>
    <p:extLst>
      <p:ext uri="{BB962C8B-B14F-4D97-AF65-F5344CB8AC3E}">
        <p14:creationId xmlns:p14="http://schemas.microsoft.com/office/powerpoint/2010/main" val="3703567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4B70D3-874D-450E-B01C-6C676AD727C7}"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D8A07-212B-48C2-9F44-FDD3B0996368}" type="slidenum">
              <a:rPr lang="en-US" smtClean="0"/>
              <a:t>‹#›</a:t>
            </a:fld>
            <a:endParaRPr lang="en-US"/>
          </a:p>
        </p:txBody>
      </p:sp>
    </p:spTree>
    <p:extLst>
      <p:ext uri="{BB962C8B-B14F-4D97-AF65-F5344CB8AC3E}">
        <p14:creationId xmlns:p14="http://schemas.microsoft.com/office/powerpoint/2010/main" val="4052688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4B70D3-874D-450E-B01C-6C676AD727C7}"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D8A07-212B-48C2-9F44-FDD3B0996368}" type="slidenum">
              <a:rPr lang="en-US" smtClean="0"/>
              <a:t>‹#›</a:t>
            </a:fld>
            <a:endParaRPr lang="en-US"/>
          </a:p>
        </p:txBody>
      </p:sp>
    </p:spTree>
    <p:extLst>
      <p:ext uri="{BB962C8B-B14F-4D97-AF65-F5344CB8AC3E}">
        <p14:creationId xmlns:p14="http://schemas.microsoft.com/office/powerpoint/2010/main" val="3695408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4B70D3-874D-450E-B01C-6C676AD727C7}"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CD8A07-212B-48C2-9F44-FDD3B0996368}" type="slidenum">
              <a:rPr lang="en-US" smtClean="0"/>
              <a:t>‹#›</a:t>
            </a:fld>
            <a:endParaRPr lang="en-US"/>
          </a:p>
        </p:txBody>
      </p:sp>
    </p:spTree>
    <p:extLst>
      <p:ext uri="{BB962C8B-B14F-4D97-AF65-F5344CB8AC3E}">
        <p14:creationId xmlns:p14="http://schemas.microsoft.com/office/powerpoint/2010/main" val="3391562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4B70D3-874D-450E-B01C-6C676AD727C7}"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D8A07-212B-48C2-9F44-FDD3B0996368}" type="slidenum">
              <a:rPr lang="en-US" smtClean="0"/>
              <a:t>‹#›</a:t>
            </a:fld>
            <a:endParaRPr lang="en-US"/>
          </a:p>
        </p:txBody>
      </p:sp>
    </p:spTree>
    <p:extLst>
      <p:ext uri="{BB962C8B-B14F-4D97-AF65-F5344CB8AC3E}">
        <p14:creationId xmlns:p14="http://schemas.microsoft.com/office/powerpoint/2010/main" val="3825431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4B70D3-874D-450E-B01C-6C676AD727C7}" type="datetimeFigureOut">
              <a:rPr lang="en-US" smtClean="0"/>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CD8A07-212B-48C2-9F44-FDD3B0996368}" type="slidenum">
              <a:rPr lang="en-US" smtClean="0"/>
              <a:t>‹#›</a:t>
            </a:fld>
            <a:endParaRPr lang="en-US"/>
          </a:p>
        </p:txBody>
      </p:sp>
    </p:spTree>
    <p:extLst>
      <p:ext uri="{BB962C8B-B14F-4D97-AF65-F5344CB8AC3E}">
        <p14:creationId xmlns:p14="http://schemas.microsoft.com/office/powerpoint/2010/main" val="1956956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4B70D3-874D-450E-B01C-6C676AD727C7}" type="datetimeFigureOut">
              <a:rPr lang="en-US" smtClean="0"/>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CD8A07-212B-48C2-9F44-FDD3B0996368}" type="slidenum">
              <a:rPr lang="en-US" smtClean="0"/>
              <a:t>‹#›</a:t>
            </a:fld>
            <a:endParaRPr lang="en-US"/>
          </a:p>
        </p:txBody>
      </p:sp>
    </p:spTree>
    <p:extLst>
      <p:ext uri="{BB962C8B-B14F-4D97-AF65-F5344CB8AC3E}">
        <p14:creationId xmlns:p14="http://schemas.microsoft.com/office/powerpoint/2010/main" val="3350054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4B70D3-874D-450E-B01C-6C676AD727C7}" type="datetimeFigureOut">
              <a:rPr lang="en-US" smtClean="0"/>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CD8A07-212B-48C2-9F44-FDD3B0996368}" type="slidenum">
              <a:rPr lang="en-US" smtClean="0"/>
              <a:t>‹#›</a:t>
            </a:fld>
            <a:endParaRPr lang="en-US"/>
          </a:p>
        </p:txBody>
      </p:sp>
    </p:spTree>
    <p:extLst>
      <p:ext uri="{BB962C8B-B14F-4D97-AF65-F5344CB8AC3E}">
        <p14:creationId xmlns:p14="http://schemas.microsoft.com/office/powerpoint/2010/main" val="1726409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4B70D3-874D-450E-B01C-6C676AD727C7}"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D8A07-212B-48C2-9F44-FDD3B0996368}" type="slidenum">
              <a:rPr lang="en-US" smtClean="0"/>
              <a:t>‹#›</a:t>
            </a:fld>
            <a:endParaRPr lang="en-US"/>
          </a:p>
        </p:txBody>
      </p:sp>
    </p:spTree>
    <p:extLst>
      <p:ext uri="{BB962C8B-B14F-4D97-AF65-F5344CB8AC3E}">
        <p14:creationId xmlns:p14="http://schemas.microsoft.com/office/powerpoint/2010/main" val="4250301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4B70D3-874D-450E-B01C-6C676AD727C7}"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CD8A07-212B-48C2-9F44-FDD3B0996368}" type="slidenum">
              <a:rPr lang="en-US" smtClean="0"/>
              <a:t>‹#›</a:t>
            </a:fld>
            <a:endParaRPr lang="en-US"/>
          </a:p>
        </p:txBody>
      </p:sp>
    </p:spTree>
    <p:extLst>
      <p:ext uri="{BB962C8B-B14F-4D97-AF65-F5344CB8AC3E}">
        <p14:creationId xmlns:p14="http://schemas.microsoft.com/office/powerpoint/2010/main" val="198597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1F4B70D3-874D-450E-B01C-6C676AD727C7}" type="datetimeFigureOut">
              <a:rPr lang="en-US" smtClean="0"/>
              <a:t>5/29/2024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9ECD8A07-212B-48C2-9F44-FDD3B0996368}" type="slidenum">
              <a:rPr lang="en-US" smtClean="0"/>
              <a:t>‹#›</a:t>
            </a:fld>
            <a:endParaRPr lang="en-US"/>
          </a:p>
        </p:txBody>
      </p:sp>
    </p:spTree>
    <p:extLst>
      <p:ext uri="{BB962C8B-B14F-4D97-AF65-F5344CB8AC3E}">
        <p14:creationId xmlns:p14="http://schemas.microsoft.com/office/powerpoint/2010/main" val="23582716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6DC2-2D2B-F8F7-DB2F-FE879733DF1E}"/>
              </a:ext>
            </a:extLst>
          </p:cNvPr>
          <p:cNvSpPr>
            <a:spLocks noGrp="1"/>
          </p:cNvSpPr>
          <p:nvPr>
            <p:ph type="ctrTitle"/>
          </p:nvPr>
        </p:nvSpPr>
        <p:spPr>
          <a:xfrm>
            <a:off x="1524000" y="868362"/>
            <a:ext cx="9144000" cy="2387600"/>
          </a:xfrm>
        </p:spPr>
        <p:txBody>
          <a:bodyPr/>
          <a:lstStyle/>
          <a:p>
            <a:r>
              <a:rPr lang="en-US" dirty="0">
                <a:solidFill>
                  <a:srgbClr val="FFFF00"/>
                </a:solidFill>
              </a:rPr>
              <a:t>Cataclysmic Variable Stars</a:t>
            </a:r>
          </a:p>
        </p:txBody>
      </p:sp>
      <p:sp>
        <p:nvSpPr>
          <p:cNvPr id="3" name="Subtitle 2">
            <a:extLst>
              <a:ext uri="{FF2B5EF4-FFF2-40B4-BE49-F238E27FC236}">
                <a16:creationId xmlns:a16="http://schemas.microsoft.com/office/drawing/2014/main" id="{97EF550B-00A9-E661-68B6-DE613402A0C0}"/>
              </a:ext>
            </a:extLst>
          </p:cNvPr>
          <p:cNvSpPr>
            <a:spLocks noGrp="1"/>
          </p:cNvSpPr>
          <p:nvPr>
            <p:ph type="subTitle" idx="1"/>
          </p:nvPr>
        </p:nvSpPr>
        <p:spPr>
          <a:xfrm>
            <a:off x="1203158" y="3602038"/>
            <a:ext cx="9721516" cy="1655762"/>
          </a:xfrm>
        </p:spPr>
        <p:txBody>
          <a:bodyPr/>
          <a:lstStyle/>
          <a:p>
            <a:r>
              <a:rPr lang="en-US" dirty="0"/>
              <a:t>Each is its own uniquely chaotic contact-dance, in which one star actively transfers a portion of its mass onto the surface of a white dwarf.</a:t>
            </a:r>
          </a:p>
        </p:txBody>
      </p:sp>
    </p:spTree>
    <p:extLst>
      <p:ext uri="{BB962C8B-B14F-4D97-AF65-F5344CB8AC3E}">
        <p14:creationId xmlns:p14="http://schemas.microsoft.com/office/powerpoint/2010/main" val="779366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441D-A236-7E0B-03EC-50BC6C32E2F4}"/>
              </a:ext>
            </a:extLst>
          </p:cNvPr>
          <p:cNvSpPr>
            <a:spLocks noGrp="1"/>
          </p:cNvSpPr>
          <p:nvPr>
            <p:ph type="title"/>
          </p:nvPr>
        </p:nvSpPr>
        <p:spPr>
          <a:xfrm>
            <a:off x="838200" y="365125"/>
            <a:ext cx="10760242" cy="1325563"/>
          </a:xfrm>
        </p:spPr>
        <p:txBody>
          <a:bodyPr/>
          <a:lstStyle/>
          <a:p>
            <a:r>
              <a:rPr lang="en-US" dirty="0"/>
              <a:t>The brightness of CVs varies for many reasons:</a:t>
            </a:r>
          </a:p>
        </p:txBody>
      </p:sp>
      <p:sp>
        <p:nvSpPr>
          <p:cNvPr id="3" name="Content Placeholder 2">
            <a:extLst>
              <a:ext uri="{FF2B5EF4-FFF2-40B4-BE49-F238E27FC236}">
                <a16:creationId xmlns:a16="http://schemas.microsoft.com/office/drawing/2014/main" id="{CC53C162-8682-0253-1C51-49E99FA97823}"/>
              </a:ext>
            </a:extLst>
          </p:cNvPr>
          <p:cNvSpPr>
            <a:spLocks noGrp="1"/>
          </p:cNvSpPr>
          <p:nvPr>
            <p:ph idx="1"/>
          </p:nvPr>
        </p:nvSpPr>
        <p:spPr>
          <a:xfrm>
            <a:off x="838200" y="1825624"/>
            <a:ext cx="10515600" cy="4815808"/>
          </a:xfrm>
        </p:spPr>
        <p:txBody>
          <a:bodyPr>
            <a:normAutofit/>
          </a:bodyPr>
          <a:lstStyle/>
          <a:p>
            <a:pPr marL="0" indent="0">
              <a:buNone/>
            </a:pPr>
            <a:endParaRPr lang="en-US" dirty="0"/>
          </a:p>
          <a:p>
            <a:r>
              <a:rPr lang="en-US" dirty="0"/>
              <a:t>The “mass transfer rate” of material from the donor star into the white dwarf may change, for poorly understood reasons.</a:t>
            </a:r>
          </a:p>
          <a:p>
            <a:r>
              <a:rPr lang="en-US" dirty="0" err="1"/>
              <a:t>Starspots</a:t>
            </a:r>
            <a:r>
              <a:rPr lang="en-US" dirty="0"/>
              <a:t> on the donor star may be an issue?</a:t>
            </a:r>
          </a:p>
          <a:p>
            <a:r>
              <a:rPr lang="en-US" dirty="0"/>
              <a:t>Overflowing Roche Lobes (such that mass transfer is not restricted to the L1 point) may be an issue?</a:t>
            </a:r>
          </a:p>
          <a:p>
            <a:r>
              <a:rPr lang="en-US" dirty="0"/>
              <a:t>Fast flickering occurs at “hot spots” where streams of infalling material impact directly upon either 1) the accretion disk or 2) the white dwarf surface if no accretion disk is present</a:t>
            </a:r>
          </a:p>
          <a:p>
            <a:pPr marL="0" indent="0">
              <a:buNone/>
            </a:pPr>
            <a:endParaRPr lang="en-US" dirty="0"/>
          </a:p>
        </p:txBody>
      </p:sp>
    </p:spTree>
    <p:extLst>
      <p:ext uri="{BB962C8B-B14F-4D97-AF65-F5344CB8AC3E}">
        <p14:creationId xmlns:p14="http://schemas.microsoft.com/office/powerpoint/2010/main" val="552715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4092-C94A-1E51-9E4B-AE32C329B96A}"/>
              </a:ext>
            </a:extLst>
          </p:cNvPr>
          <p:cNvSpPr>
            <a:spLocks noGrp="1"/>
          </p:cNvSpPr>
          <p:nvPr>
            <p:ph type="title"/>
          </p:nvPr>
        </p:nvSpPr>
        <p:spPr/>
        <p:txBody>
          <a:bodyPr/>
          <a:lstStyle/>
          <a:p>
            <a:r>
              <a:rPr lang="en-US" dirty="0"/>
              <a:t>Typical CV, with accretion disk</a:t>
            </a:r>
          </a:p>
        </p:txBody>
      </p:sp>
      <p:pic>
        <p:nvPicPr>
          <p:cNvPr id="4" name="Picture 3" descr="A red and yellow circle with white light&#10;&#10;Description automatically generated with medium confidence">
            <a:extLst>
              <a:ext uri="{FF2B5EF4-FFF2-40B4-BE49-F238E27FC236}">
                <a16:creationId xmlns:a16="http://schemas.microsoft.com/office/drawing/2014/main" id="{474F9893-96A9-BA11-2FB6-3A298AE4D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9" y="1471862"/>
            <a:ext cx="5935579" cy="4796427"/>
          </a:xfrm>
          <a:prstGeom prst="rect">
            <a:avLst/>
          </a:prstGeom>
        </p:spPr>
      </p:pic>
    </p:spTree>
    <p:extLst>
      <p:ext uri="{BB962C8B-B14F-4D97-AF65-F5344CB8AC3E}">
        <p14:creationId xmlns:p14="http://schemas.microsoft.com/office/powerpoint/2010/main" val="1850308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right star and a bright light&#10;&#10;Description automatically generated with medium confidence">
            <a:extLst>
              <a:ext uri="{FF2B5EF4-FFF2-40B4-BE49-F238E27FC236}">
                <a16:creationId xmlns:a16="http://schemas.microsoft.com/office/drawing/2014/main" id="{EA3233FE-7CC9-DC15-AAFE-35F34869D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836" y="0"/>
            <a:ext cx="9009737" cy="6858000"/>
          </a:xfrm>
          <a:prstGeom prst="rect">
            <a:avLst/>
          </a:prstGeom>
        </p:spPr>
      </p:pic>
      <p:sp>
        <p:nvSpPr>
          <p:cNvPr id="2" name="Title 1">
            <a:extLst>
              <a:ext uri="{FF2B5EF4-FFF2-40B4-BE49-F238E27FC236}">
                <a16:creationId xmlns:a16="http://schemas.microsoft.com/office/drawing/2014/main" id="{85B44092-C94A-1E51-9E4B-AE32C329B96A}"/>
              </a:ext>
            </a:extLst>
          </p:cNvPr>
          <p:cNvSpPr>
            <a:spLocks noGrp="1"/>
          </p:cNvSpPr>
          <p:nvPr>
            <p:ph type="title"/>
          </p:nvPr>
        </p:nvSpPr>
        <p:spPr>
          <a:xfrm>
            <a:off x="179427" y="4086894"/>
            <a:ext cx="9009737" cy="2185569"/>
          </a:xfrm>
        </p:spPr>
        <p:txBody>
          <a:bodyPr>
            <a:normAutofit fontScale="90000"/>
          </a:bodyPr>
          <a:lstStyle/>
          <a:p>
            <a:r>
              <a:rPr lang="en-US" dirty="0"/>
              <a:t>A “polar” is what we call it when the white dwarf is so extremely magnetic that the accretion is “streamed”.  No accretion disk forms in this case!</a:t>
            </a:r>
          </a:p>
        </p:txBody>
      </p:sp>
    </p:spTree>
    <p:extLst>
      <p:ext uri="{BB962C8B-B14F-4D97-AF65-F5344CB8AC3E}">
        <p14:creationId xmlns:p14="http://schemas.microsoft.com/office/powerpoint/2010/main" val="369454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4092-C94A-1E51-9E4B-AE32C329B96A}"/>
              </a:ext>
            </a:extLst>
          </p:cNvPr>
          <p:cNvSpPr>
            <a:spLocks noGrp="1"/>
          </p:cNvSpPr>
          <p:nvPr>
            <p:ph type="title"/>
          </p:nvPr>
        </p:nvSpPr>
        <p:spPr/>
        <p:txBody>
          <a:bodyPr>
            <a:normAutofit fontScale="90000"/>
          </a:bodyPr>
          <a:lstStyle/>
          <a:p>
            <a:r>
              <a:rPr lang="en-US" dirty="0"/>
              <a:t>If the white dwarf is highly magnetic, but not enough to make a polar, we get an “intermediate” polar:</a:t>
            </a:r>
          </a:p>
        </p:txBody>
      </p:sp>
      <p:pic>
        <p:nvPicPr>
          <p:cNvPr id="5" name="Picture 4" descr="A planet with a ring around it&#10;&#10;Description automatically generated">
            <a:extLst>
              <a:ext uri="{FF2B5EF4-FFF2-40B4-BE49-F238E27FC236}">
                <a16:creationId xmlns:a16="http://schemas.microsoft.com/office/drawing/2014/main" id="{846929BB-73D3-4AF1-9475-2C413FA24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610" y="1679659"/>
            <a:ext cx="10095390" cy="5178341"/>
          </a:xfrm>
          <a:prstGeom prst="rect">
            <a:avLst/>
          </a:prstGeom>
        </p:spPr>
      </p:pic>
    </p:spTree>
    <p:extLst>
      <p:ext uri="{BB962C8B-B14F-4D97-AF65-F5344CB8AC3E}">
        <p14:creationId xmlns:p14="http://schemas.microsoft.com/office/powerpoint/2010/main" val="441226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80CA-341F-EFBF-7795-CC874D6ED474}"/>
              </a:ext>
            </a:extLst>
          </p:cNvPr>
          <p:cNvSpPr>
            <a:spLocks noGrp="1"/>
          </p:cNvSpPr>
          <p:nvPr>
            <p:ph type="title"/>
          </p:nvPr>
        </p:nvSpPr>
        <p:spPr>
          <a:xfrm>
            <a:off x="481263" y="365125"/>
            <a:ext cx="10872537" cy="1325563"/>
          </a:xfrm>
        </p:spPr>
        <p:txBody>
          <a:bodyPr/>
          <a:lstStyle/>
          <a:p>
            <a:r>
              <a:rPr lang="en-US" dirty="0">
                <a:solidFill>
                  <a:srgbClr val="FFFF00"/>
                </a:solidFill>
              </a:rPr>
              <a:t>Our Target Objects:</a:t>
            </a:r>
          </a:p>
        </p:txBody>
      </p:sp>
      <p:sp>
        <p:nvSpPr>
          <p:cNvPr id="3" name="Content Placeholder 2">
            <a:extLst>
              <a:ext uri="{FF2B5EF4-FFF2-40B4-BE49-F238E27FC236}">
                <a16:creationId xmlns:a16="http://schemas.microsoft.com/office/drawing/2014/main" id="{07FA45E8-151A-3F03-E9FB-B334EDE94C4B}"/>
              </a:ext>
            </a:extLst>
          </p:cNvPr>
          <p:cNvSpPr>
            <a:spLocks noGrp="1"/>
          </p:cNvSpPr>
          <p:nvPr>
            <p:ph idx="1"/>
          </p:nvPr>
        </p:nvSpPr>
        <p:spPr>
          <a:xfrm>
            <a:off x="481262" y="1825625"/>
            <a:ext cx="11438022" cy="4351338"/>
          </a:xfrm>
        </p:spPr>
        <p:txBody>
          <a:bodyPr>
            <a:normAutofit fontScale="92500"/>
          </a:bodyPr>
          <a:lstStyle/>
          <a:p>
            <a:pPr marL="0" indent="0">
              <a:buNone/>
            </a:pPr>
            <a:r>
              <a:rPr lang="en-US" dirty="0">
                <a:solidFill>
                  <a:srgbClr val="FFFF00"/>
                </a:solidFill>
              </a:rPr>
              <a:t>HU </a:t>
            </a:r>
            <a:r>
              <a:rPr lang="en-US" dirty="0" err="1">
                <a:solidFill>
                  <a:srgbClr val="FFFF00"/>
                </a:solidFill>
              </a:rPr>
              <a:t>Aqr</a:t>
            </a:r>
            <a:r>
              <a:rPr lang="en-US" dirty="0"/>
              <a:t>, eclipsing polar with unexplained variations in orbital period</a:t>
            </a:r>
          </a:p>
          <a:p>
            <a:pPr marL="0" indent="0">
              <a:buNone/>
            </a:pPr>
            <a:r>
              <a:rPr lang="en-US" dirty="0">
                <a:solidFill>
                  <a:srgbClr val="FFFF00"/>
                </a:solidFill>
              </a:rPr>
              <a:t>AM Her &amp; V??? Lib</a:t>
            </a:r>
            <a:r>
              <a:rPr lang="en-US" dirty="0"/>
              <a:t>, well known and poorly known “polar” examples</a:t>
            </a:r>
          </a:p>
          <a:p>
            <a:pPr marL="0" indent="0">
              <a:buNone/>
            </a:pPr>
            <a:r>
              <a:rPr lang="en-US" dirty="0">
                <a:solidFill>
                  <a:srgbClr val="FFFF00"/>
                </a:solidFill>
              </a:rPr>
              <a:t>DQ Her</a:t>
            </a:r>
            <a:r>
              <a:rPr lang="en-US" dirty="0"/>
              <a:t>, eclipsing intermediate polar and bright classical nova (1934)</a:t>
            </a:r>
          </a:p>
          <a:p>
            <a:pPr marL="0" indent="0">
              <a:buNone/>
            </a:pPr>
            <a:r>
              <a:rPr lang="en-US" dirty="0">
                <a:solidFill>
                  <a:srgbClr val="FFFF00"/>
                </a:solidFill>
              </a:rPr>
              <a:t>SU </a:t>
            </a:r>
            <a:r>
              <a:rPr lang="en-US" dirty="0" err="1">
                <a:solidFill>
                  <a:srgbClr val="FFFF00"/>
                </a:solidFill>
              </a:rPr>
              <a:t>UMa</a:t>
            </a:r>
            <a:r>
              <a:rPr lang="en-US" dirty="0">
                <a:solidFill>
                  <a:srgbClr val="FFFF00"/>
                </a:solidFill>
              </a:rPr>
              <a:t> &amp; AY </a:t>
            </a:r>
            <a:r>
              <a:rPr lang="en-US" dirty="0" err="1">
                <a:solidFill>
                  <a:srgbClr val="FFFF00"/>
                </a:solidFill>
              </a:rPr>
              <a:t>Lyr</a:t>
            </a:r>
            <a:r>
              <a:rPr lang="en-US" dirty="0"/>
              <a:t>, dwarf novae with outbursts that have a “</a:t>
            </a:r>
            <a:r>
              <a:rPr lang="en-US" dirty="0" err="1"/>
              <a:t>superhump</a:t>
            </a:r>
            <a:r>
              <a:rPr lang="en-US" dirty="0"/>
              <a:t>” feature</a:t>
            </a:r>
          </a:p>
          <a:p>
            <a:pPr marL="0" indent="0">
              <a:buNone/>
            </a:pPr>
            <a:r>
              <a:rPr lang="en-US" dirty="0">
                <a:solidFill>
                  <a:srgbClr val="FFFF00"/>
                </a:solidFill>
              </a:rPr>
              <a:t>T CrB</a:t>
            </a:r>
            <a:r>
              <a:rPr lang="en-US" dirty="0"/>
              <a:t>, recurrent nova (1787, 1866, 1946), giant star, next eruption due soon</a:t>
            </a:r>
          </a:p>
          <a:p>
            <a:pPr marL="0" indent="0">
              <a:buNone/>
            </a:pPr>
            <a:r>
              <a:rPr lang="en-US" dirty="0">
                <a:solidFill>
                  <a:srgbClr val="FFFF00"/>
                </a:solidFill>
              </a:rPr>
              <a:t>V394 </a:t>
            </a:r>
            <a:r>
              <a:rPr lang="en-US" dirty="0" err="1">
                <a:solidFill>
                  <a:srgbClr val="FFFF00"/>
                </a:solidFill>
              </a:rPr>
              <a:t>CrA</a:t>
            </a:r>
            <a:r>
              <a:rPr lang="en-US" dirty="0">
                <a:solidFill>
                  <a:srgbClr val="FFFF00"/>
                </a:solidFill>
              </a:rPr>
              <a:t> &amp; CI </a:t>
            </a:r>
            <a:r>
              <a:rPr lang="en-US" dirty="0" err="1">
                <a:solidFill>
                  <a:srgbClr val="FFFF00"/>
                </a:solidFill>
              </a:rPr>
              <a:t>Aql</a:t>
            </a:r>
            <a:r>
              <a:rPr lang="en-US" dirty="0"/>
              <a:t>, recurrent novae, subgiant stars?, next eruptions due soon</a:t>
            </a:r>
          </a:p>
          <a:p>
            <a:pPr marL="0" indent="0">
              <a:buNone/>
            </a:pPr>
            <a:r>
              <a:rPr lang="en-US" dirty="0">
                <a:solidFill>
                  <a:srgbClr val="FFFF00"/>
                </a:solidFill>
              </a:rPr>
              <a:t>AM </a:t>
            </a:r>
            <a:r>
              <a:rPr lang="en-US" dirty="0" err="1">
                <a:solidFill>
                  <a:srgbClr val="FFFF00"/>
                </a:solidFill>
              </a:rPr>
              <a:t>CVn</a:t>
            </a:r>
            <a:r>
              <a:rPr lang="en-US" dirty="0"/>
              <a:t>, helium fusion bursts, both stars degenerate, </a:t>
            </a:r>
            <a:r>
              <a:rPr lang="en-US" dirty="0" err="1"/>
              <a:t>superhumps</a:t>
            </a:r>
            <a:endParaRPr lang="en-US" dirty="0"/>
          </a:p>
          <a:p>
            <a:pPr marL="0" indent="0">
              <a:buNone/>
            </a:pPr>
            <a:r>
              <a:rPr lang="en-US" dirty="0">
                <a:solidFill>
                  <a:srgbClr val="FFFF00"/>
                </a:solidFill>
              </a:rPr>
              <a:t>V </a:t>
            </a:r>
            <a:r>
              <a:rPr lang="en-US" dirty="0" err="1">
                <a:solidFill>
                  <a:srgbClr val="FFFF00"/>
                </a:solidFill>
              </a:rPr>
              <a:t>Sge</a:t>
            </a:r>
            <a:r>
              <a:rPr lang="en-US" dirty="0"/>
              <a:t>, only CV in which mass of the donor star is greater, fast shrinking orbit!</a:t>
            </a:r>
          </a:p>
          <a:p>
            <a:pPr marL="0" indent="0">
              <a:buNone/>
            </a:pPr>
            <a:r>
              <a:rPr lang="en-US" dirty="0">
                <a:solidFill>
                  <a:srgbClr val="FFFF00"/>
                </a:solidFill>
              </a:rPr>
              <a:t>Ou 5</a:t>
            </a:r>
            <a:r>
              <a:rPr lang="en-US" dirty="0"/>
              <a:t>, eclipsing central binary of a “planetary nebula”, not yet a CV system</a:t>
            </a:r>
          </a:p>
        </p:txBody>
      </p:sp>
    </p:spTree>
    <p:extLst>
      <p:ext uri="{BB962C8B-B14F-4D97-AF65-F5344CB8AC3E}">
        <p14:creationId xmlns:p14="http://schemas.microsoft.com/office/powerpoint/2010/main" val="2449259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80CA-341F-EFBF-7795-CC874D6ED474}"/>
              </a:ext>
            </a:extLst>
          </p:cNvPr>
          <p:cNvSpPr>
            <a:spLocks noGrp="1"/>
          </p:cNvSpPr>
          <p:nvPr>
            <p:ph type="title"/>
          </p:nvPr>
        </p:nvSpPr>
        <p:spPr>
          <a:xfrm>
            <a:off x="481263" y="365125"/>
            <a:ext cx="10872537" cy="1325563"/>
          </a:xfrm>
        </p:spPr>
        <p:txBody>
          <a:bodyPr/>
          <a:lstStyle/>
          <a:p>
            <a:r>
              <a:rPr lang="en-US" dirty="0">
                <a:solidFill>
                  <a:srgbClr val="FFFF00"/>
                </a:solidFill>
              </a:rPr>
              <a:t>What might our observations be able to tell us about these target objects?</a:t>
            </a:r>
          </a:p>
        </p:txBody>
      </p:sp>
      <p:sp>
        <p:nvSpPr>
          <p:cNvPr id="3" name="Content Placeholder 2">
            <a:extLst>
              <a:ext uri="{FF2B5EF4-FFF2-40B4-BE49-F238E27FC236}">
                <a16:creationId xmlns:a16="http://schemas.microsoft.com/office/drawing/2014/main" id="{07FA45E8-151A-3F03-E9FB-B334EDE94C4B}"/>
              </a:ext>
            </a:extLst>
          </p:cNvPr>
          <p:cNvSpPr>
            <a:spLocks noGrp="1"/>
          </p:cNvSpPr>
          <p:nvPr>
            <p:ph idx="1"/>
          </p:nvPr>
        </p:nvSpPr>
        <p:spPr>
          <a:xfrm>
            <a:off x="481263" y="1729039"/>
            <a:ext cx="11550317" cy="4678028"/>
          </a:xfrm>
        </p:spPr>
        <p:txBody>
          <a:bodyPr>
            <a:normAutofit fontScale="92500" lnSpcReduction="10000"/>
          </a:bodyPr>
          <a:lstStyle/>
          <a:p>
            <a:pPr marL="0" indent="0">
              <a:buNone/>
            </a:pPr>
            <a:r>
              <a:rPr lang="en-US" dirty="0"/>
              <a:t>The ones with white dwarf masses &gt;1.3 </a:t>
            </a:r>
            <a:r>
              <a:rPr lang="en-US" dirty="0" err="1"/>
              <a:t>M</a:t>
            </a:r>
            <a:r>
              <a:rPr lang="en-US" baseline="-25000" dirty="0" err="1"/>
              <a:t>Sun</a:t>
            </a:r>
            <a:r>
              <a:rPr lang="en-US" dirty="0"/>
              <a:t> face likely destruction as Type </a:t>
            </a:r>
            <a:r>
              <a:rPr lang="en-US" dirty="0" err="1"/>
              <a:t>Ia</a:t>
            </a:r>
            <a:r>
              <a:rPr lang="en-US" dirty="0"/>
              <a:t> supernovae within an “astronomically short” time (perhaps millions of years at most).  Anything and everything these systems are observed to do might improve our understanding of the precursors of these events.</a:t>
            </a:r>
          </a:p>
          <a:p>
            <a:pPr marL="0" indent="0">
              <a:buNone/>
            </a:pPr>
            <a:r>
              <a:rPr lang="en-US" dirty="0"/>
              <a:t>Variations in brightness and color also may precede or follow nova eruptions, and we would like to better understand what causes these phenomena.</a:t>
            </a:r>
          </a:p>
          <a:p>
            <a:pPr marL="0" indent="0">
              <a:buNone/>
            </a:pPr>
            <a:r>
              <a:rPr lang="en-US" dirty="0"/>
              <a:t>What causes some dwarf novae to display “</a:t>
            </a:r>
            <a:r>
              <a:rPr lang="en-US" dirty="0" err="1"/>
              <a:t>superhumps</a:t>
            </a:r>
            <a:r>
              <a:rPr lang="en-US" dirty="0"/>
              <a:t>”?  How do these work?</a:t>
            </a:r>
          </a:p>
          <a:p>
            <a:pPr marL="0" indent="0">
              <a:buNone/>
            </a:pPr>
            <a:r>
              <a:rPr lang="en-US" dirty="0"/>
              <a:t>Irregular behavior in both recurrent nova eruptions and dwarf nova disk outbursts can only be explained by variability in the mass transfer rate from the donor star.  Why is the mass transfer rate so variable?  (Because they lack accretion disks, polars offer “cleaner” observations of mass transfer variations.)</a:t>
            </a:r>
          </a:p>
          <a:p>
            <a:pPr marL="0" indent="0">
              <a:buNone/>
            </a:pPr>
            <a:r>
              <a:rPr lang="en-US" dirty="0"/>
              <a:t>Can we gain more insights into the origins of the different types of CV systems?</a:t>
            </a:r>
          </a:p>
          <a:p>
            <a:pPr marL="0" indent="0">
              <a:buNone/>
            </a:pPr>
            <a:endParaRPr lang="en-US" dirty="0"/>
          </a:p>
        </p:txBody>
      </p:sp>
    </p:spTree>
    <p:extLst>
      <p:ext uri="{BB962C8B-B14F-4D97-AF65-F5344CB8AC3E}">
        <p14:creationId xmlns:p14="http://schemas.microsoft.com/office/powerpoint/2010/main" val="1870618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25D8-BFD0-9A9F-0B22-74EA671EE181}"/>
              </a:ext>
            </a:extLst>
          </p:cNvPr>
          <p:cNvSpPr>
            <a:spLocks noGrp="1"/>
          </p:cNvSpPr>
          <p:nvPr>
            <p:ph type="title"/>
          </p:nvPr>
        </p:nvSpPr>
        <p:spPr/>
        <p:txBody>
          <a:bodyPr/>
          <a:lstStyle/>
          <a:p>
            <a:r>
              <a:rPr lang="en-US" dirty="0">
                <a:solidFill>
                  <a:srgbClr val="FFFF00"/>
                </a:solidFill>
              </a:rPr>
              <a:t>We will be observing with a CCD camera equipped with a BVRI filter set.</a:t>
            </a:r>
          </a:p>
        </p:txBody>
      </p:sp>
      <p:sp>
        <p:nvSpPr>
          <p:cNvPr id="3" name="Content Placeholder 2">
            <a:extLst>
              <a:ext uri="{FF2B5EF4-FFF2-40B4-BE49-F238E27FC236}">
                <a16:creationId xmlns:a16="http://schemas.microsoft.com/office/drawing/2014/main" id="{0282A794-41DD-3EFE-3053-355D78BAF88E}"/>
              </a:ext>
            </a:extLst>
          </p:cNvPr>
          <p:cNvSpPr>
            <a:spLocks noGrp="1"/>
          </p:cNvSpPr>
          <p:nvPr>
            <p:ph idx="1"/>
          </p:nvPr>
        </p:nvSpPr>
        <p:spPr>
          <a:xfrm>
            <a:off x="838200" y="1825625"/>
            <a:ext cx="10515600" cy="4667250"/>
          </a:xfrm>
        </p:spPr>
        <p:txBody>
          <a:bodyPr>
            <a:normAutofit lnSpcReduction="10000"/>
          </a:bodyPr>
          <a:lstStyle/>
          <a:p>
            <a:r>
              <a:rPr lang="en-US" dirty="0"/>
              <a:t>A CCD (charge-coupled device) is a simple type of digital camera that is extremely sensitive to incoming particle quanta.  It’s an array of sensitive semiconductor capacitors that can be discharged in a sequence.  We can use this to obtain a decently accurate count of the number of individual photons of light that strike each pixel of the array during an exposure.  (Unfortunately, it also responds to other energetic particles that hit it, making cosmic ray showers a particularly serious nuisance.)</a:t>
            </a:r>
          </a:p>
          <a:p>
            <a:r>
              <a:rPr lang="en-US" dirty="0"/>
              <a:t>A BVRI filter set is simply four pieces of colored plastic placed on a rotating wheel in front of the CCD camera.  </a:t>
            </a:r>
            <a:r>
              <a:rPr lang="en-US" dirty="0">
                <a:solidFill>
                  <a:srgbClr val="00B0F0"/>
                </a:solidFill>
              </a:rPr>
              <a:t>B = blue</a:t>
            </a:r>
            <a:r>
              <a:rPr lang="en-US" dirty="0"/>
              <a:t>, </a:t>
            </a:r>
            <a:r>
              <a:rPr lang="en-US" dirty="0">
                <a:solidFill>
                  <a:srgbClr val="92D050"/>
                </a:solidFill>
              </a:rPr>
              <a:t>V = “visual” green</a:t>
            </a:r>
            <a:r>
              <a:rPr lang="en-US" dirty="0"/>
              <a:t>, </a:t>
            </a:r>
            <a:r>
              <a:rPr lang="en-US" dirty="0">
                <a:solidFill>
                  <a:srgbClr val="FFC000"/>
                </a:solidFill>
              </a:rPr>
              <a:t>R = red</a:t>
            </a:r>
            <a:r>
              <a:rPr lang="en-US" dirty="0"/>
              <a:t>, and </a:t>
            </a:r>
            <a:r>
              <a:rPr lang="en-US" dirty="0">
                <a:solidFill>
                  <a:srgbClr val="C00000"/>
                </a:solidFill>
              </a:rPr>
              <a:t>I = near infrared</a:t>
            </a:r>
            <a:r>
              <a:rPr lang="en-US" dirty="0"/>
              <a:t>.  Each plastic piece “filters” out photons of all other wavelengths of light except for the wavelengths (colors) that one wishes to observe.</a:t>
            </a:r>
          </a:p>
          <a:p>
            <a:endParaRPr lang="en-US" dirty="0"/>
          </a:p>
        </p:txBody>
      </p:sp>
    </p:spTree>
    <p:extLst>
      <p:ext uri="{BB962C8B-B14F-4D97-AF65-F5344CB8AC3E}">
        <p14:creationId xmlns:p14="http://schemas.microsoft.com/office/powerpoint/2010/main" val="3115874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C65B0-6A07-60F9-9E51-2FA4B589A916}"/>
              </a:ext>
            </a:extLst>
          </p:cNvPr>
          <p:cNvSpPr>
            <a:spLocks noGrp="1"/>
          </p:cNvSpPr>
          <p:nvPr>
            <p:ph type="title"/>
          </p:nvPr>
        </p:nvSpPr>
        <p:spPr/>
        <p:txBody>
          <a:bodyPr>
            <a:normAutofit fontScale="90000"/>
          </a:bodyPr>
          <a:lstStyle/>
          <a:p>
            <a:r>
              <a:rPr lang="en-US" dirty="0"/>
              <a:t>There’s also a less commonly used filter called “U” which allows only ultraviolet to pass through it (plus just a little bit of visible violet).</a:t>
            </a:r>
          </a:p>
        </p:txBody>
      </p:sp>
      <p:pic>
        <p:nvPicPr>
          <p:cNvPr id="4" name="Picture 3" descr="A row of colored tires&#10;&#10;Description automatically generated">
            <a:extLst>
              <a:ext uri="{FF2B5EF4-FFF2-40B4-BE49-F238E27FC236}">
                <a16:creationId xmlns:a16="http://schemas.microsoft.com/office/drawing/2014/main" id="{CCB266FF-5412-EC58-12C9-47058A981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4050"/>
            <a:ext cx="12192000" cy="4933950"/>
          </a:xfrm>
          <a:prstGeom prst="rect">
            <a:avLst/>
          </a:prstGeom>
        </p:spPr>
      </p:pic>
    </p:spTree>
    <p:extLst>
      <p:ext uri="{BB962C8B-B14F-4D97-AF65-F5344CB8AC3E}">
        <p14:creationId xmlns:p14="http://schemas.microsoft.com/office/powerpoint/2010/main" val="145067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spectrum of colors&#10;&#10;Description automatically generated">
            <a:extLst>
              <a:ext uri="{FF2B5EF4-FFF2-40B4-BE49-F238E27FC236}">
                <a16:creationId xmlns:a16="http://schemas.microsoft.com/office/drawing/2014/main" id="{D8E0A84C-15AB-4682-4D51-85BE9905F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73" y="0"/>
            <a:ext cx="11294053" cy="6858000"/>
          </a:xfrm>
          <a:prstGeom prst="rect">
            <a:avLst/>
          </a:prstGeom>
        </p:spPr>
      </p:pic>
    </p:spTree>
    <p:extLst>
      <p:ext uri="{BB962C8B-B14F-4D97-AF65-F5344CB8AC3E}">
        <p14:creationId xmlns:p14="http://schemas.microsoft.com/office/powerpoint/2010/main" val="4294679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92D8-2E76-D569-AC87-CF9EDC029A21}"/>
              </a:ext>
            </a:extLst>
          </p:cNvPr>
          <p:cNvSpPr>
            <a:spLocks noGrp="1"/>
          </p:cNvSpPr>
          <p:nvPr>
            <p:ph type="title"/>
          </p:nvPr>
        </p:nvSpPr>
        <p:spPr>
          <a:xfrm>
            <a:off x="308811" y="381166"/>
            <a:ext cx="10515600" cy="1325563"/>
          </a:xfrm>
        </p:spPr>
        <p:txBody>
          <a:bodyPr>
            <a:normAutofit fontScale="90000"/>
          </a:bodyPr>
          <a:lstStyle/>
          <a:p>
            <a:r>
              <a:rPr lang="en-US" dirty="0"/>
              <a:t>So now you know what astronomers mean when they tell us that they’re doing “UBV photometry” or “VRI photometry”, etc.!</a:t>
            </a:r>
          </a:p>
        </p:txBody>
      </p:sp>
      <p:pic>
        <p:nvPicPr>
          <p:cNvPr id="4" name="Picture 3" descr="A large round yellow object with a metal frame&#10;&#10;Description automatically generated with medium confidence">
            <a:extLst>
              <a:ext uri="{FF2B5EF4-FFF2-40B4-BE49-F238E27FC236}">
                <a16:creationId xmlns:a16="http://schemas.microsoft.com/office/drawing/2014/main" id="{654A8DD8-9995-EAB6-32C2-6050059C2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3639" y="1706729"/>
            <a:ext cx="6868361" cy="5151271"/>
          </a:xfrm>
          <a:prstGeom prst="rect">
            <a:avLst/>
          </a:prstGeom>
        </p:spPr>
      </p:pic>
      <p:sp>
        <p:nvSpPr>
          <p:cNvPr id="5" name="TextBox 4">
            <a:extLst>
              <a:ext uri="{FF2B5EF4-FFF2-40B4-BE49-F238E27FC236}">
                <a16:creationId xmlns:a16="http://schemas.microsoft.com/office/drawing/2014/main" id="{84895BAD-8164-F814-A980-4DB3F8293E70}"/>
              </a:ext>
            </a:extLst>
          </p:cNvPr>
          <p:cNvSpPr txBox="1"/>
          <p:nvPr/>
        </p:nvSpPr>
        <p:spPr>
          <a:xfrm>
            <a:off x="308811" y="2025908"/>
            <a:ext cx="4760494" cy="4832092"/>
          </a:xfrm>
          <a:prstGeom prst="rect">
            <a:avLst/>
          </a:prstGeom>
          <a:noFill/>
        </p:spPr>
        <p:txBody>
          <a:bodyPr wrap="square" rtlCol="0">
            <a:spAutoFit/>
          </a:bodyPr>
          <a:lstStyle/>
          <a:p>
            <a:r>
              <a:rPr lang="en-US" sz="2800" dirty="0">
                <a:solidFill>
                  <a:srgbClr val="FFFF00"/>
                </a:solidFill>
              </a:rPr>
              <a:t>Meanwhile, here’s what a CCD looks like:</a:t>
            </a:r>
          </a:p>
          <a:p>
            <a:endParaRPr lang="en-US" sz="2800" dirty="0"/>
          </a:p>
          <a:p>
            <a:r>
              <a:rPr lang="en-US" sz="2800" dirty="0"/>
              <a:t>The CCD is the square wafer at the top of this container.  This type of container is called a “dewar”– it holds liquid nitrogen to keep the CCD very cold, which greatly improves its functionality and performance!</a:t>
            </a:r>
          </a:p>
        </p:txBody>
      </p:sp>
    </p:spTree>
    <p:extLst>
      <p:ext uri="{BB962C8B-B14F-4D97-AF65-F5344CB8AC3E}">
        <p14:creationId xmlns:p14="http://schemas.microsoft.com/office/powerpoint/2010/main" val="318291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82E2-FEA2-52CF-AB2A-F2067CC0797C}"/>
              </a:ext>
            </a:extLst>
          </p:cNvPr>
          <p:cNvSpPr>
            <a:spLocks noGrp="1"/>
          </p:cNvSpPr>
          <p:nvPr>
            <p:ph type="title"/>
          </p:nvPr>
        </p:nvSpPr>
        <p:spPr>
          <a:xfrm>
            <a:off x="7218948" y="-144379"/>
            <a:ext cx="4134852" cy="5491079"/>
          </a:xfrm>
        </p:spPr>
        <p:txBody>
          <a:bodyPr/>
          <a:lstStyle/>
          <a:p>
            <a:r>
              <a:rPr lang="en-US" dirty="0"/>
              <a:t>Hertzsprung-Russell (H-R) diagram of stars</a:t>
            </a:r>
          </a:p>
        </p:txBody>
      </p:sp>
      <p:pic>
        <p:nvPicPr>
          <p:cNvPr id="4" name="Picture 3" descr="A diagram of the solar system&#10;&#10;Description automatically generated">
            <a:extLst>
              <a:ext uri="{FF2B5EF4-FFF2-40B4-BE49-F238E27FC236}">
                <a16:creationId xmlns:a16="http://schemas.microsoft.com/office/drawing/2014/main" id="{DB2BB4A1-6182-2BA3-BAC7-007589715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721642" cy="6851843"/>
          </a:xfrm>
          <a:prstGeom prst="rect">
            <a:avLst/>
          </a:prstGeom>
        </p:spPr>
      </p:pic>
    </p:spTree>
    <p:extLst>
      <p:ext uri="{BB962C8B-B14F-4D97-AF65-F5344CB8AC3E}">
        <p14:creationId xmlns:p14="http://schemas.microsoft.com/office/powerpoint/2010/main" val="1830758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0DC78-FE33-3D93-662E-61CF9148366F}"/>
              </a:ext>
            </a:extLst>
          </p:cNvPr>
          <p:cNvSpPr>
            <a:spLocks noGrp="1"/>
          </p:cNvSpPr>
          <p:nvPr>
            <p:ph type="title"/>
          </p:nvPr>
        </p:nvSpPr>
        <p:spPr>
          <a:xfrm>
            <a:off x="838201" y="365125"/>
            <a:ext cx="5626768" cy="5618580"/>
          </a:xfrm>
        </p:spPr>
        <p:txBody>
          <a:bodyPr>
            <a:normAutofit/>
          </a:bodyPr>
          <a:lstStyle/>
          <a:p>
            <a:r>
              <a:rPr lang="en-US" dirty="0">
                <a:solidFill>
                  <a:srgbClr val="FFFF00"/>
                </a:solidFill>
              </a:rPr>
              <a:t>Adding liquid nitrogen to the dewar:</a:t>
            </a:r>
            <a:br>
              <a:rPr lang="en-US" dirty="0">
                <a:solidFill>
                  <a:srgbClr val="FFFF00"/>
                </a:solidFill>
              </a:rPr>
            </a:br>
            <a:br>
              <a:rPr lang="en-US" dirty="0"/>
            </a:br>
            <a:r>
              <a:rPr lang="en-US" sz="3600" dirty="0"/>
              <a:t>(The cold reduces the “thermal noise” of the CCD chip.  This is especially critical if you want to observe at infrared wavelengths.)</a:t>
            </a:r>
          </a:p>
        </p:txBody>
      </p:sp>
      <p:pic>
        <p:nvPicPr>
          <p:cNvPr id="4" name="Picture 3" descr="A person standing next to a large cylinder&#10;&#10;Description automatically generated">
            <a:extLst>
              <a:ext uri="{FF2B5EF4-FFF2-40B4-BE49-F238E27FC236}">
                <a16:creationId xmlns:a16="http://schemas.microsoft.com/office/drawing/2014/main" id="{27D868CE-5B42-BB31-F501-2AB5131CD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2784548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6344-8D93-A7EC-BB17-A2A6921ED9C4}"/>
              </a:ext>
            </a:extLst>
          </p:cNvPr>
          <p:cNvSpPr>
            <a:spLocks noGrp="1"/>
          </p:cNvSpPr>
          <p:nvPr>
            <p:ph type="title"/>
          </p:nvPr>
        </p:nvSpPr>
        <p:spPr>
          <a:xfrm>
            <a:off x="9384631" y="365124"/>
            <a:ext cx="2582779" cy="5762959"/>
          </a:xfrm>
        </p:spPr>
        <p:txBody>
          <a:bodyPr/>
          <a:lstStyle/>
          <a:p>
            <a:r>
              <a:rPr lang="en-US" dirty="0">
                <a:solidFill>
                  <a:srgbClr val="FFFF00"/>
                </a:solidFill>
              </a:rPr>
              <a:t>And we’re good for a night of observing!</a:t>
            </a:r>
          </a:p>
        </p:txBody>
      </p:sp>
      <p:pic>
        <p:nvPicPr>
          <p:cNvPr id="4" name="Picture 3" descr="A person looking at a large telescope&#10;&#10;Description automatically generated">
            <a:extLst>
              <a:ext uri="{FF2B5EF4-FFF2-40B4-BE49-F238E27FC236}">
                <a16:creationId xmlns:a16="http://schemas.microsoft.com/office/drawing/2014/main" id="{6F504772-3259-70BD-170A-811AA8F57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34109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D25D8-BFD0-9A9F-0B22-74EA671EE181}"/>
              </a:ext>
            </a:extLst>
          </p:cNvPr>
          <p:cNvSpPr>
            <a:spLocks noGrp="1"/>
          </p:cNvSpPr>
          <p:nvPr>
            <p:ph type="title"/>
          </p:nvPr>
        </p:nvSpPr>
        <p:spPr/>
        <p:txBody>
          <a:bodyPr/>
          <a:lstStyle/>
          <a:p>
            <a:r>
              <a:rPr lang="en-US" dirty="0">
                <a:solidFill>
                  <a:srgbClr val="FFFF00"/>
                </a:solidFill>
              </a:rPr>
              <a:t>We will want to obtain…</a:t>
            </a:r>
          </a:p>
        </p:txBody>
      </p:sp>
      <p:sp>
        <p:nvSpPr>
          <p:cNvPr id="3" name="Content Placeholder 2">
            <a:extLst>
              <a:ext uri="{FF2B5EF4-FFF2-40B4-BE49-F238E27FC236}">
                <a16:creationId xmlns:a16="http://schemas.microsoft.com/office/drawing/2014/main" id="{0282A794-41DD-3EFE-3053-355D78BAF88E}"/>
              </a:ext>
            </a:extLst>
          </p:cNvPr>
          <p:cNvSpPr>
            <a:spLocks noGrp="1"/>
          </p:cNvSpPr>
          <p:nvPr>
            <p:ph idx="1"/>
          </p:nvPr>
        </p:nvSpPr>
        <p:spPr>
          <a:xfrm>
            <a:off x="838199" y="1411704"/>
            <a:ext cx="11145254" cy="5245769"/>
          </a:xfrm>
        </p:spPr>
        <p:txBody>
          <a:bodyPr>
            <a:normAutofit fontScale="92500"/>
          </a:bodyPr>
          <a:lstStyle/>
          <a:p>
            <a:r>
              <a:rPr lang="en-US" dirty="0">
                <a:solidFill>
                  <a:srgbClr val="FFFF00"/>
                </a:solidFill>
              </a:rPr>
              <a:t>Measurements of comparative brightness</a:t>
            </a:r>
            <a:r>
              <a:rPr lang="en-US" dirty="0"/>
              <a:t>, by consistently comparing the brightness of each target to other stars captured in the same camera images.  (Through thin clouds or variable haze, this is all we can do!)</a:t>
            </a:r>
          </a:p>
          <a:p>
            <a:r>
              <a:rPr lang="en-US" dirty="0">
                <a:solidFill>
                  <a:srgbClr val="FFFF00"/>
                </a:solidFill>
              </a:rPr>
              <a:t>Measurements of absolute brightness</a:t>
            </a:r>
            <a:r>
              <a:rPr lang="en-US" dirty="0"/>
              <a:t>, by calibrating all of our measurements obtained in the same night to well-observed “standard stars”.  These standard stars must include at least one </a:t>
            </a:r>
            <a:r>
              <a:rPr lang="en-US" dirty="0">
                <a:solidFill>
                  <a:srgbClr val="00B0F0"/>
                </a:solidFill>
              </a:rPr>
              <a:t>bluer star </a:t>
            </a:r>
            <a:r>
              <a:rPr lang="en-US" dirty="0"/>
              <a:t>and one </a:t>
            </a:r>
            <a:r>
              <a:rPr lang="en-US" dirty="0">
                <a:solidFill>
                  <a:srgbClr val="FFC000"/>
                </a:solidFill>
              </a:rPr>
              <a:t>redder star</a:t>
            </a:r>
            <a:r>
              <a:rPr lang="en-US" dirty="0"/>
              <a:t>, and the calibrations are only useful if the sky is perfectly clear in a consistent way (“photometric”) throughout the night.</a:t>
            </a:r>
          </a:p>
          <a:p>
            <a:r>
              <a:rPr lang="en-US" dirty="0">
                <a:solidFill>
                  <a:srgbClr val="FFFF00"/>
                </a:solidFill>
              </a:rPr>
              <a:t>Measurements of color</a:t>
            </a:r>
            <a:r>
              <a:rPr lang="en-US" dirty="0"/>
              <a:t>, by observing through each of the </a:t>
            </a:r>
            <a:r>
              <a:rPr lang="en-US" dirty="0">
                <a:solidFill>
                  <a:srgbClr val="00B0F0"/>
                </a:solidFill>
              </a:rPr>
              <a:t>B</a:t>
            </a:r>
            <a:r>
              <a:rPr lang="en-US" dirty="0"/>
              <a:t>, </a:t>
            </a:r>
            <a:r>
              <a:rPr lang="en-US" dirty="0">
                <a:solidFill>
                  <a:srgbClr val="92D050"/>
                </a:solidFill>
              </a:rPr>
              <a:t>V</a:t>
            </a:r>
            <a:r>
              <a:rPr lang="en-US" dirty="0"/>
              <a:t>, </a:t>
            </a:r>
            <a:r>
              <a:rPr lang="en-US" dirty="0">
                <a:solidFill>
                  <a:srgbClr val="FFC000"/>
                </a:solidFill>
              </a:rPr>
              <a:t>R</a:t>
            </a:r>
            <a:r>
              <a:rPr lang="en-US" dirty="0"/>
              <a:t>, and </a:t>
            </a:r>
            <a:r>
              <a:rPr lang="en-US" dirty="0">
                <a:solidFill>
                  <a:srgbClr val="C00000"/>
                </a:solidFill>
              </a:rPr>
              <a:t>I</a:t>
            </a:r>
            <a:r>
              <a:rPr lang="en-US" dirty="0"/>
              <a:t> filters and comparing differences in how bright our target appears in each case.  </a:t>
            </a:r>
          </a:p>
          <a:p>
            <a:r>
              <a:rPr lang="en-US" dirty="0">
                <a:solidFill>
                  <a:srgbClr val="FFFF00"/>
                </a:solidFill>
              </a:rPr>
              <a:t>Measurements of eclipse timings</a:t>
            </a:r>
            <a:r>
              <a:rPr lang="en-US" dirty="0"/>
              <a:t>, by noting as precisely as possible when a target rapidly dims.  Observed timings are then compared with predictions to check for possible changes in a CV’s orbital period.</a:t>
            </a:r>
          </a:p>
        </p:txBody>
      </p:sp>
    </p:spTree>
    <p:extLst>
      <p:ext uri="{BB962C8B-B14F-4D97-AF65-F5344CB8AC3E}">
        <p14:creationId xmlns:p14="http://schemas.microsoft.com/office/powerpoint/2010/main" val="4023364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FF060-A862-3177-536F-5ED0EE1F4E0D}"/>
              </a:ext>
            </a:extLst>
          </p:cNvPr>
          <p:cNvSpPr>
            <a:spLocks noGrp="1"/>
          </p:cNvSpPr>
          <p:nvPr>
            <p:ph type="title"/>
          </p:nvPr>
        </p:nvSpPr>
        <p:spPr>
          <a:xfrm>
            <a:off x="838200" y="365125"/>
            <a:ext cx="10515600" cy="1479717"/>
          </a:xfrm>
        </p:spPr>
        <p:txBody>
          <a:bodyPr>
            <a:normAutofit fontScale="90000"/>
          </a:bodyPr>
          <a:lstStyle/>
          <a:p>
            <a:r>
              <a:rPr lang="en-US" dirty="0">
                <a:solidFill>
                  <a:srgbClr val="FFFF00"/>
                </a:solidFill>
              </a:rPr>
              <a:t>A simple example showing the concept of a “light curve” graph for an eclipsing binary system:</a:t>
            </a:r>
          </a:p>
        </p:txBody>
      </p:sp>
      <p:pic>
        <p:nvPicPr>
          <p:cNvPr id="4" name="Picture 3" descr="A diagram of a solar system&#10;&#10;Description automatically generated">
            <a:extLst>
              <a:ext uri="{FF2B5EF4-FFF2-40B4-BE49-F238E27FC236}">
                <a16:creationId xmlns:a16="http://schemas.microsoft.com/office/drawing/2014/main" id="{7C8C0873-B308-579B-6F52-0B1A0A3F8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106" y="2176461"/>
            <a:ext cx="10241787" cy="3706813"/>
          </a:xfrm>
          <a:prstGeom prst="rect">
            <a:avLst/>
          </a:prstGeom>
        </p:spPr>
      </p:pic>
    </p:spTree>
    <p:extLst>
      <p:ext uri="{BB962C8B-B14F-4D97-AF65-F5344CB8AC3E}">
        <p14:creationId xmlns:p14="http://schemas.microsoft.com/office/powerpoint/2010/main" val="4184711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3A3B-A49C-AF18-8A4D-445D4DF037BF}"/>
              </a:ext>
            </a:extLst>
          </p:cNvPr>
          <p:cNvSpPr>
            <a:spLocks noGrp="1"/>
          </p:cNvSpPr>
          <p:nvPr>
            <p:ph type="title"/>
          </p:nvPr>
        </p:nvSpPr>
        <p:spPr>
          <a:xfrm>
            <a:off x="838200" y="681037"/>
            <a:ext cx="10515600" cy="1325563"/>
          </a:xfrm>
        </p:spPr>
        <p:txBody>
          <a:bodyPr>
            <a:normAutofit fontScale="90000"/>
          </a:bodyPr>
          <a:lstStyle/>
          <a:p>
            <a:r>
              <a:rPr lang="en-US" dirty="0">
                <a:solidFill>
                  <a:srgbClr val="FFFF00"/>
                </a:solidFill>
              </a:rPr>
              <a:t>Details about how to predict exactly when eclipses should be expected involve three things that all observational astronomers should know:</a:t>
            </a:r>
          </a:p>
        </p:txBody>
      </p:sp>
      <p:sp>
        <p:nvSpPr>
          <p:cNvPr id="3" name="Content Placeholder 2">
            <a:extLst>
              <a:ext uri="{FF2B5EF4-FFF2-40B4-BE49-F238E27FC236}">
                <a16:creationId xmlns:a16="http://schemas.microsoft.com/office/drawing/2014/main" id="{40DE5CC4-538C-8A0D-75C6-6E24CDEDDA4D}"/>
              </a:ext>
            </a:extLst>
          </p:cNvPr>
          <p:cNvSpPr>
            <a:spLocks noGrp="1"/>
          </p:cNvSpPr>
          <p:nvPr>
            <p:ph idx="1"/>
          </p:nvPr>
        </p:nvSpPr>
        <p:spPr>
          <a:xfrm>
            <a:off x="838200" y="2598822"/>
            <a:ext cx="10515600" cy="3963152"/>
          </a:xfrm>
        </p:spPr>
        <p:txBody>
          <a:bodyPr/>
          <a:lstStyle/>
          <a:p>
            <a:r>
              <a:rPr lang="en-US" dirty="0"/>
              <a:t>The Julian Date system for keeping time</a:t>
            </a:r>
          </a:p>
          <a:p>
            <a:r>
              <a:rPr lang="en-US" dirty="0"/>
              <a:t>The need to correct the precise timing of any observations made on Earth to find out when the same events would have been seen at our Solar System’s barycenter (the center of gravity of our entire Solar System; a point that always is located very near to, or sometimes inside of, our Sun but is </a:t>
            </a:r>
            <a:r>
              <a:rPr lang="en-US" i="1" dirty="0"/>
              <a:t>not</a:t>
            </a:r>
            <a:r>
              <a:rPr lang="en-US" dirty="0"/>
              <a:t> at the center of the Sun).</a:t>
            </a:r>
          </a:p>
          <a:p>
            <a:r>
              <a:rPr lang="en-US" dirty="0"/>
              <a:t>Common conventions for recording the ranges of uncertainty in measurements.</a:t>
            </a:r>
          </a:p>
        </p:txBody>
      </p:sp>
    </p:spTree>
    <p:extLst>
      <p:ext uri="{BB962C8B-B14F-4D97-AF65-F5344CB8AC3E}">
        <p14:creationId xmlns:p14="http://schemas.microsoft.com/office/powerpoint/2010/main" val="1015866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F81C-84EF-D500-BFA6-6E5D4DF1E371}"/>
              </a:ext>
            </a:extLst>
          </p:cNvPr>
          <p:cNvSpPr>
            <a:spLocks noGrp="1"/>
          </p:cNvSpPr>
          <p:nvPr>
            <p:ph type="title"/>
          </p:nvPr>
        </p:nvSpPr>
        <p:spPr>
          <a:xfrm>
            <a:off x="838200" y="82967"/>
            <a:ext cx="10515600" cy="1325563"/>
          </a:xfrm>
        </p:spPr>
        <p:txBody>
          <a:bodyPr/>
          <a:lstStyle/>
          <a:p>
            <a:pPr algn="ctr"/>
            <a:r>
              <a:rPr lang="en-US" dirty="0">
                <a:solidFill>
                  <a:srgbClr val="FFFF00"/>
                </a:solidFill>
              </a:rPr>
              <a:t>Julian Day Numbers</a:t>
            </a:r>
          </a:p>
        </p:txBody>
      </p:sp>
      <p:sp>
        <p:nvSpPr>
          <p:cNvPr id="3" name="Content Placeholder 2">
            <a:extLst>
              <a:ext uri="{FF2B5EF4-FFF2-40B4-BE49-F238E27FC236}">
                <a16:creationId xmlns:a16="http://schemas.microsoft.com/office/drawing/2014/main" id="{6EA78ECF-214E-0E79-CE42-75D4A27D6B59}"/>
              </a:ext>
            </a:extLst>
          </p:cNvPr>
          <p:cNvSpPr>
            <a:spLocks noGrp="1"/>
          </p:cNvSpPr>
          <p:nvPr>
            <p:ph idx="1"/>
          </p:nvPr>
        </p:nvSpPr>
        <p:spPr>
          <a:xfrm>
            <a:off x="473242" y="1408530"/>
            <a:ext cx="11245516" cy="4719554"/>
          </a:xfrm>
        </p:spPr>
        <p:txBody>
          <a:bodyPr>
            <a:normAutofit/>
          </a:bodyPr>
          <a:lstStyle/>
          <a:p>
            <a:r>
              <a:rPr lang="en-US" dirty="0"/>
              <a:t>A simple running count of the number of days passed since January 1, 4713 BC of the proleptic Julian calendar.</a:t>
            </a:r>
          </a:p>
          <a:p>
            <a:r>
              <a:rPr lang="en-US" dirty="0"/>
              <a:t>Starting in 4713 BC is useful for being earlier than any calendrical historical date records.</a:t>
            </a:r>
          </a:p>
          <a:p>
            <a:r>
              <a:rPr lang="en-US" dirty="0"/>
              <a:t>The choice of start date for this was adopted in 1583 in a very obscure manner.  It is based on a once in every 7980 years convergence of a 28-year day-of-the-week calendar cycle, a 19-year lunar calendar cycle, and a 15-year cycle used by the Ancient Romans for collecting taxes.</a:t>
            </a:r>
          </a:p>
          <a:p>
            <a:r>
              <a:rPr lang="en-US" dirty="0"/>
              <a:t>Modern convention now begins each new Julian Date at 12:00 noon Greenwich Mean Time (GMT)– also known worldwide as “Universal Time” (UT)– and all fractions of a day are expressed in decimal format.</a:t>
            </a:r>
          </a:p>
          <a:p>
            <a:pPr marL="0" indent="0">
              <a:buNone/>
            </a:pPr>
            <a:endParaRPr lang="en-US" dirty="0"/>
          </a:p>
        </p:txBody>
      </p:sp>
    </p:spTree>
    <p:extLst>
      <p:ext uri="{BB962C8B-B14F-4D97-AF65-F5344CB8AC3E}">
        <p14:creationId xmlns:p14="http://schemas.microsoft.com/office/powerpoint/2010/main" val="305625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AE54-885E-5470-540A-E8B8843741A9}"/>
              </a:ext>
            </a:extLst>
          </p:cNvPr>
          <p:cNvSpPr>
            <a:spLocks noGrp="1"/>
          </p:cNvSpPr>
          <p:nvPr>
            <p:ph type="title"/>
          </p:nvPr>
        </p:nvSpPr>
        <p:spPr>
          <a:xfrm>
            <a:off x="838200" y="2354346"/>
            <a:ext cx="10515600" cy="1325563"/>
          </a:xfrm>
        </p:spPr>
        <p:txBody>
          <a:bodyPr>
            <a:normAutofit fontScale="90000"/>
          </a:bodyPr>
          <a:lstStyle/>
          <a:p>
            <a:r>
              <a:rPr lang="en-US" dirty="0">
                <a:solidFill>
                  <a:srgbClr val="FFFF00"/>
                </a:solidFill>
              </a:rPr>
              <a:t>An example:</a:t>
            </a:r>
            <a:br>
              <a:rPr lang="en-US" dirty="0"/>
            </a:br>
            <a:br>
              <a:rPr lang="en-US" dirty="0"/>
            </a:br>
            <a:r>
              <a:rPr lang="en-US" dirty="0"/>
              <a:t>What is the precise Julian Date at 11:00 PM Pacific Daylight Time (PDT) on June 10, 2024?</a:t>
            </a:r>
            <a:br>
              <a:rPr lang="en-US" dirty="0"/>
            </a:br>
            <a:br>
              <a:rPr lang="en-US" dirty="0"/>
            </a:br>
            <a:r>
              <a:rPr lang="en-US" dirty="0"/>
              <a:t>PDT is 7 hours behind GMT (UT), so 23:00 PDT = 06:00 UT of the next calendar day (June 11, 2024)</a:t>
            </a:r>
            <a:br>
              <a:rPr lang="en-US" dirty="0"/>
            </a:br>
            <a:br>
              <a:rPr lang="en-US" dirty="0"/>
            </a:br>
            <a:r>
              <a:rPr lang="en-US" dirty="0"/>
              <a:t>The Julian Date for this is 2460472.75</a:t>
            </a:r>
            <a:br>
              <a:rPr lang="en-US" dirty="0"/>
            </a:br>
            <a:r>
              <a:rPr lang="en-US" dirty="0"/>
              <a:t>  </a:t>
            </a:r>
            <a:r>
              <a:rPr lang="en-US" sz="3100" dirty="0"/>
              <a:t>(Notice that this is 1/4</a:t>
            </a:r>
            <a:r>
              <a:rPr lang="en-US" sz="3100" baseline="30000" dirty="0"/>
              <a:t>th</a:t>
            </a:r>
            <a:r>
              <a:rPr lang="en-US" sz="3100" dirty="0"/>
              <a:t> of one day before 12:00 noon UT.)</a:t>
            </a:r>
          </a:p>
        </p:txBody>
      </p:sp>
    </p:spTree>
    <p:extLst>
      <p:ext uri="{BB962C8B-B14F-4D97-AF65-F5344CB8AC3E}">
        <p14:creationId xmlns:p14="http://schemas.microsoft.com/office/powerpoint/2010/main" val="3396195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1EAC9-D133-2F94-03FE-AE882908D3AF}"/>
              </a:ext>
            </a:extLst>
          </p:cNvPr>
          <p:cNvSpPr>
            <a:spLocks noGrp="1"/>
          </p:cNvSpPr>
          <p:nvPr>
            <p:ph type="title"/>
          </p:nvPr>
        </p:nvSpPr>
        <p:spPr>
          <a:xfrm>
            <a:off x="497305" y="365125"/>
            <a:ext cx="11213432" cy="1325563"/>
          </a:xfrm>
        </p:spPr>
        <p:txBody>
          <a:bodyPr>
            <a:normAutofit fontScale="90000"/>
          </a:bodyPr>
          <a:lstStyle/>
          <a:p>
            <a:r>
              <a:rPr lang="en-US" dirty="0"/>
              <a:t>For precise timing of distant observed events in astronomy, </a:t>
            </a:r>
            <a:r>
              <a:rPr lang="en-US" i="1" dirty="0" err="1">
                <a:solidFill>
                  <a:srgbClr val="FFFF00"/>
                </a:solidFill>
              </a:rPr>
              <a:t>Baryocentric</a:t>
            </a:r>
            <a:r>
              <a:rPr lang="en-US" dirty="0"/>
              <a:t> Julian Dates must be used!</a:t>
            </a:r>
          </a:p>
        </p:txBody>
      </p:sp>
      <p:sp>
        <p:nvSpPr>
          <p:cNvPr id="3" name="Content Placeholder 2">
            <a:extLst>
              <a:ext uri="{FF2B5EF4-FFF2-40B4-BE49-F238E27FC236}">
                <a16:creationId xmlns:a16="http://schemas.microsoft.com/office/drawing/2014/main" id="{D02BD461-B78F-17C0-9A32-4B670DEC7D41}"/>
              </a:ext>
            </a:extLst>
          </p:cNvPr>
          <p:cNvSpPr>
            <a:spLocks noGrp="1"/>
          </p:cNvSpPr>
          <p:nvPr>
            <p:ph idx="1"/>
          </p:nvPr>
        </p:nvSpPr>
        <p:spPr>
          <a:xfrm>
            <a:off x="344904" y="1905836"/>
            <a:ext cx="11365833" cy="3708901"/>
          </a:xfrm>
        </p:spPr>
        <p:txBody>
          <a:bodyPr>
            <a:noAutofit/>
          </a:bodyPr>
          <a:lstStyle/>
          <a:p>
            <a:r>
              <a:rPr lang="en-US" sz="3200" dirty="0"/>
              <a:t>Earth is a moving object, and light from distant sources arrives at our planet at different times depending on Earth’s position.</a:t>
            </a:r>
          </a:p>
          <a:p>
            <a:r>
              <a:rPr lang="en-US" sz="3200" dirty="0"/>
              <a:t>The full diameter of Earth’s orbit spans 299,200,000 km = almost 17 light-minutes.  Thus, depending on what time of year it happens to be (</a:t>
            </a:r>
            <a:r>
              <a:rPr lang="en-US" sz="3200" i="1" dirty="0"/>
              <a:t>i.e.</a:t>
            </a:r>
            <a:r>
              <a:rPr lang="en-US" sz="3200" dirty="0"/>
              <a:t> where Earth is in its orbit), we may observe an astronomical event several minutes earlier or later.</a:t>
            </a:r>
          </a:p>
          <a:p>
            <a:r>
              <a:rPr lang="en-US" sz="3200" dirty="0"/>
              <a:t>To correct for this in a consistent way, we must calculate when we </a:t>
            </a:r>
            <a:r>
              <a:rPr lang="en-US" sz="3200" i="1" dirty="0"/>
              <a:t>would</a:t>
            </a:r>
            <a:r>
              <a:rPr lang="en-US" sz="3200" dirty="0"/>
              <a:t> have observed the same event </a:t>
            </a:r>
            <a:r>
              <a:rPr lang="en-US" sz="3200" i="1" dirty="0"/>
              <a:t>if</a:t>
            </a:r>
            <a:r>
              <a:rPr lang="en-US" sz="3200" dirty="0"/>
              <a:t> we (hypothetically) were instead located at our Solar System’s </a:t>
            </a:r>
            <a:r>
              <a:rPr lang="en-US" sz="3200" dirty="0" err="1"/>
              <a:t>baryocenter</a:t>
            </a:r>
            <a:r>
              <a:rPr lang="en-US" sz="3200" dirty="0"/>
              <a:t>.</a:t>
            </a:r>
          </a:p>
        </p:txBody>
      </p:sp>
    </p:spTree>
    <p:extLst>
      <p:ext uri="{BB962C8B-B14F-4D97-AF65-F5344CB8AC3E}">
        <p14:creationId xmlns:p14="http://schemas.microsoft.com/office/powerpoint/2010/main" val="3763230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the sun&#10;&#10;Description automatically generated">
            <a:extLst>
              <a:ext uri="{FF2B5EF4-FFF2-40B4-BE49-F238E27FC236}">
                <a16:creationId xmlns:a16="http://schemas.microsoft.com/office/drawing/2014/main" id="{0E11E9BF-5CA7-1C0A-5FCD-F59D1ECFB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730" y="0"/>
            <a:ext cx="7012270" cy="6858000"/>
          </a:xfrm>
          <a:prstGeom prst="rect">
            <a:avLst/>
          </a:prstGeom>
        </p:spPr>
      </p:pic>
      <p:sp>
        <p:nvSpPr>
          <p:cNvPr id="4" name="TextBox 3">
            <a:extLst>
              <a:ext uri="{FF2B5EF4-FFF2-40B4-BE49-F238E27FC236}">
                <a16:creationId xmlns:a16="http://schemas.microsoft.com/office/drawing/2014/main" id="{27BF81E3-90AE-8EA4-218D-4454B96947EB}"/>
              </a:ext>
            </a:extLst>
          </p:cNvPr>
          <p:cNvSpPr txBox="1"/>
          <p:nvPr/>
        </p:nvSpPr>
        <p:spPr>
          <a:xfrm>
            <a:off x="160421" y="181957"/>
            <a:ext cx="4860758" cy="6494085"/>
          </a:xfrm>
          <a:prstGeom prst="rect">
            <a:avLst/>
          </a:prstGeom>
          <a:noFill/>
        </p:spPr>
        <p:txBody>
          <a:bodyPr wrap="square" rtlCol="0">
            <a:spAutoFit/>
          </a:bodyPr>
          <a:lstStyle/>
          <a:p>
            <a:r>
              <a:rPr lang="en-US" sz="3200" dirty="0"/>
              <a:t>All of the planets in our Solar System pull the Sun in various different directions.</a:t>
            </a:r>
          </a:p>
          <a:p>
            <a:endParaRPr lang="en-US" sz="3200" dirty="0"/>
          </a:p>
          <a:p>
            <a:r>
              <a:rPr lang="en-US" sz="3200" dirty="0"/>
              <a:t>The strongest pull comes from Jupiter, the 2</a:t>
            </a:r>
            <a:r>
              <a:rPr lang="en-US" sz="3200" baseline="30000" dirty="0"/>
              <a:t>nd</a:t>
            </a:r>
            <a:r>
              <a:rPr lang="en-US" sz="3200" dirty="0"/>
              <a:t> strongest from Saturn, etc.</a:t>
            </a:r>
          </a:p>
          <a:p>
            <a:endParaRPr lang="en-US" sz="3200" dirty="0"/>
          </a:p>
          <a:p>
            <a:r>
              <a:rPr lang="en-US" sz="3200" dirty="0"/>
              <a:t>This graphic shows the relative locations of the Sun and barycenter from 2005 to 2045.</a:t>
            </a:r>
          </a:p>
        </p:txBody>
      </p:sp>
    </p:spTree>
    <p:extLst>
      <p:ext uri="{BB962C8B-B14F-4D97-AF65-F5344CB8AC3E}">
        <p14:creationId xmlns:p14="http://schemas.microsoft.com/office/powerpoint/2010/main" val="2077700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circle with white text&#10;&#10;Description automatically generated">
            <a:extLst>
              <a:ext uri="{FF2B5EF4-FFF2-40B4-BE49-F238E27FC236}">
                <a16:creationId xmlns:a16="http://schemas.microsoft.com/office/drawing/2014/main" id="{099D85F7-A6F3-CAA2-0D54-D2DD5CB8286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5329990" y="0"/>
            <a:ext cx="6862010" cy="6862010"/>
          </a:xfrm>
          <a:prstGeom prst="rect">
            <a:avLst/>
          </a:prstGeom>
        </p:spPr>
      </p:pic>
      <p:sp>
        <p:nvSpPr>
          <p:cNvPr id="4" name="TextBox 3">
            <a:extLst>
              <a:ext uri="{FF2B5EF4-FFF2-40B4-BE49-F238E27FC236}">
                <a16:creationId xmlns:a16="http://schemas.microsoft.com/office/drawing/2014/main" id="{EDD4EEC1-B13A-18EE-C4F0-8FB2F2882A35}"/>
              </a:ext>
            </a:extLst>
          </p:cNvPr>
          <p:cNvSpPr txBox="1"/>
          <p:nvPr/>
        </p:nvSpPr>
        <p:spPr>
          <a:xfrm>
            <a:off x="288759" y="149174"/>
            <a:ext cx="5807241" cy="6555641"/>
          </a:xfrm>
          <a:prstGeom prst="rect">
            <a:avLst/>
          </a:prstGeom>
          <a:noFill/>
        </p:spPr>
        <p:txBody>
          <a:bodyPr wrap="square" rtlCol="0">
            <a:spAutoFit/>
          </a:bodyPr>
          <a:lstStyle/>
          <a:p>
            <a:r>
              <a:rPr lang="en-US" sz="2800" dirty="0">
                <a:solidFill>
                  <a:srgbClr val="FFFF00"/>
                </a:solidFill>
              </a:rPr>
              <a:t>An example to illustrate the nature of the correction we need to make:</a:t>
            </a:r>
          </a:p>
          <a:p>
            <a:endParaRPr lang="en-US" sz="2800" dirty="0"/>
          </a:p>
          <a:p>
            <a:r>
              <a:rPr lang="en-US" sz="2800" dirty="0"/>
              <a:t>If the date is May 1</a:t>
            </a:r>
            <a:r>
              <a:rPr lang="en-US" sz="2800" baseline="30000" dirty="0"/>
              <a:t>st</a:t>
            </a:r>
            <a:r>
              <a:rPr lang="en-US" sz="2800" dirty="0"/>
              <a:t>, and we’re looking at an eclipsing binary in Virgo or Libra, we’ll see the eclipses approximately 8 minutes </a:t>
            </a:r>
            <a:r>
              <a:rPr lang="en-US" sz="2800" i="1" dirty="0"/>
              <a:t>before</a:t>
            </a:r>
            <a:r>
              <a:rPr lang="en-US" sz="2800" dirty="0"/>
              <a:t> they’d be seen at the Solar System barycenter (near the Sun).</a:t>
            </a:r>
          </a:p>
          <a:p>
            <a:endParaRPr lang="en-US" sz="2800" dirty="0"/>
          </a:p>
          <a:p>
            <a:r>
              <a:rPr lang="en-US" sz="2800" dirty="0"/>
              <a:t>Conversely, the eclipses of a binary star system in Aquarius would not be visible on Earth until a few minutes </a:t>
            </a:r>
            <a:r>
              <a:rPr lang="en-US" sz="2800" i="1" dirty="0"/>
              <a:t>after</a:t>
            </a:r>
            <a:r>
              <a:rPr lang="en-US" sz="2800" dirty="0"/>
              <a:t> they’d be seen at the Solar System barycenter.</a:t>
            </a:r>
          </a:p>
        </p:txBody>
      </p:sp>
    </p:spTree>
    <p:extLst>
      <p:ext uri="{BB962C8B-B14F-4D97-AF65-F5344CB8AC3E}">
        <p14:creationId xmlns:p14="http://schemas.microsoft.com/office/powerpoint/2010/main" val="2874737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614D-4421-5C1C-7A56-00E69FFB93C2}"/>
              </a:ext>
            </a:extLst>
          </p:cNvPr>
          <p:cNvSpPr>
            <a:spLocks noGrp="1"/>
          </p:cNvSpPr>
          <p:nvPr>
            <p:ph type="title"/>
          </p:nvPr>
        </p:nvSpPr>
        <p:spPr>
          <a:xfrm>
            <a:off x="585537" y="0"/>
            <a:ext cx="11020926" cy="1325563"/>
          </a:xfrm>
        </p:spPr>
        <p:txBody>
          <a:bodyPr>
            <a:normAutofit/>
          </a:bodyPr>
          <a:lstStyle/>
          <a:p>
            <a:r>
              <a:rPr lang="en-US" sz="3200" dirty="0">
                <a:solidFill>
                  <a:srgbClr val="FFFF00"/>
                </a:solidFill>
              </a:rPr>
              <a:t>Normal life cycle (“stellar evolution”) of stars with 0.4 &lt; M/</a:t>
            </a:r>
            <a:r>
              <a:rPr lang="en-US" sz="3200" dirty="0" err="1">
                <a:solidFill>
                  <a:srgbClr val="FFFF00"/>
                </a:solidFill>
              </a:rPr>
              <a:t>M</a:t>
            </a:r>
            <a:r>
              <a:rPr lang="en-US" sz="3200" baseline="-25000" dirty="0" err="1">
                <a:solidFill>
                  <a:srgbClr val="FFFF00"/>
                </a:solidFill>
              </a:rPr>
              <a:t>Sun</a:t>
            </a:r>
            <a:r>
              <a:rPr lang="en-US" sz="3200" dirty="0">
                <a:solidFill>
                  <a:srgbClr val="FFFF00"/>
                </a:solidFill>
              </a:rPr>
              <a:t> &lt; 8</a:t>
            </a:r>
          </a:p>
        </p:txBody>
      </p:sp>
      <p:sp>
        <p:nvSpPr>
          <p:cNvPr id="3" name="Content Placeholder 2">
            <a:extLst>
              <a:ext uri="{FF2B5EF4-FFF2-40B4-BE49-F238E27FC236}">
                <a16:creationId xmlns:a16="http://schemas.microsoft.com/office/drawing/2014/main" id="{8EEE2424-D0EE-82E4-FC4F-9A67C50FF746}"/>
              </a:ext>
            </a:extLst>
          </p:cNvPr>
          <p:cNvSpPr>
            <a:spLocks noGrp="1"/>
          </p:cNvSpPr>
          <p:nvPr>
            <p:ph idx="1"/>
          </p:nvPr>
        </p:nvSpPr>
        <p:spPr>
          <a:xfrm>
            <a:off x="383005" y="1209424"/>
            <a:ext cx="11425990" cy="5279607"/>
          </a:xfrm>
        </p:spPr>
        <p:txBody>
          <a:bodyPr>
            <a:normAutofit fontScale="85000" lnSpcReduction="10000"/>
          </a:bodyPr>
          <a:lstStyle/>
          <a:p>
            <a:r>
              <a:rPr lang="en-US" dirty="0"/>
              <a:t>Birth from dusty molecular gas cloud ~ (thousands to millions of years)</a:t>
            </a:r>
          </a:p>
          <a:p>
            <a:r>
              <a:rPr lang="en-US" dirty="0"/>
              <a:t>Main-sequence stage, core nuclear fusion of H to make He, luminosity, and lifetime depend on mass ~ (many millions to billions of years)</a:t>
            </a:r>
          </a:p>
          <a:p>
            <a:r>
              <a:rPr lang="en-US" dirty="0"/>
              <a:t>Subgiant stage, core H depleted, H fusion continues in a shell that surrounds a core of He ~ (thousands to millions of years)</a:t>
            </a:r>
          </a:p>
          <a:p>
            <a:r>
              <a:rPr lang="en-US" dirty="0"/>
              <a:t>Red giant stage, outer envelope expanded large as inner is crushed and surrounding shell of H fusion grows stronger</a:t>
            </a:r>
          </a:p>
          <a:p>
            <a:r>
              <a:rPr lang="en-US" dirty="0"/>
              <a:t>Horizontal branch stage / yellow giant, He fusion to make C ignites in core, outer envelope contracts a bit ~ (millions to hundreds of millions of years)</a:t>
            </a:r>
          </a:p>
          <a:p>
            <a:r>
              <a:rPr lang="en-US" dirty="0"/>
              <a:t>Asymptotic giant branch (AGB) stage / carbon star / Mira variable, bigger red giant, core He depleted, H-fusion shell surrounds He-fusion shell surrounds core of carbon.  Convection brings carbon from the core to the surface.  Surface is very cool, so particles of dust and soot form, outer layers begin to shed</a:t>
            </a:r>
          </a:p>
          <a:p>
            <a:r>
              <a:rPr lang="en-US" dirty="0"/>
              <a:t>Planetary nebula stage, outer layers puff away into space in a sequence of pulses that create a beautiful highly-structured nebula ~ (thousands of years)</a:t>
            </a:r>
          </a:p>
        </p:txBody>
      </p:sp>
    </p:spTree>
    <p:extLst>
      <p:ext uri="{BB962C8B-B14F-4D97-AF65-F5344CB8AC3E}">
        <p14:creationId xmlns:p14="http://schemas.microsoft.com/office/powerpoint/2010/main" val="310623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FCA31-6FF7-2EDF-A914-58C4B53159E9}"/>
              </a:ext>
            </a:extLst>
          </p:cNvPr>
          <p:cNvSpPr txBox="1"/>
          <p:nvPr/>
        </p:nvSpPr>
        <p:spPr>
          <a:xfrm>
            <a:off x="320842" y="181957"/>
            <a:ext cx="11550315" cy="6494085"/>
          </a:xfrm>
          <a:prstGeom prst="rect">
            <a:avLst/>
          </a:prstGeom>
          <a:noFill/>
        </p:spPr>
        <p:txBody>
          <a:bodyPr wrap="square" rtlCol="0">
            <a:spAutoFit/>
          </a:bodyPr>
          <a:lstStyle/>
          <a:p>
            <a:r>
              <a:rPr lang="en-US" sz="3200" dirty="0">
                <a:solidFill>
                  <a:srgbClr val="FFFF00"/>
                </a:solidFill>
              </a:rPr>
              <a:t>Many of the CVs on our target list are eclipsing systems.  The eclipses allow us to measure their orbital periods, and we also will want to compare to past observations to discover if the orbital periods are changing in any way.</a:t>
            </a:r>
          </a:p>
          <a:p>
            <a:endParaRPr lang="en-US" sz="3200" dirty="0"/>
          </a:p>
          <a:p>
            <a:r>
              <a:rPr lang="en-US" sz="3200" dirty="0"/>
              <a:t>Here’s an “ephemeris” used to predict the exact times when the polar HU </a:t>
            </a:r>
            <a:r>
              <a:rPr lang="en-US" sz="3200" dirty="0" err="1"/>
              <a:t>Aquarii</a:t>
            </a:r>
            <a:r>
              <a:rPr lang="en-US" sz="3200" dirty="0"/>
              <a:t> will show a total eclipse (of the white dwarf):</a:t>
            </a:r>
          </a:p>
          <a:p>
            <a:endParaRPr lang="en-US" sz="3200" dirty="0"/>
          </a:p>
          <a:p>
            <a:r>
              <a:rPr lang="en-US" sz="3200" dirty="0"/>
              <a:t>BJD = 2449102.92061290(56) + E×0.0868203923138(74)</a:t>
            </a:r>
          </a:p>
          <a:p>
            <a:endParaRPr lang="en-US" sz="3200" dirty="0"/>
          </a:p>
          <a:p>
            <a:r>
              <a:rPr lang="en-US" sz="3200" dirty="0"/>
              <a:t>“BJD” here stands for Barycentric Julian Date, 0.0868203923138(74) is the measured orbital period of HU </a:t>
            </a:r>
            <a:r>
              <a:rPr lang="en-US" sz="3200" dirty="0" err="1"/>
              <a:t>Aqr</a:t>
            </a:r>
            <a:r>
              <a:rPr lang="en-US" sz="3200" dirty="0"/>
              <a:t> in days, and E is an integer that counts off each successive eclipse.</a:t>
            </a:r>
          </a:p>
        </p:txBody>
      </p:sp>
    </p:spTree>
    <p:extLst>
      <p:ext uri="{BB962C8B-B14F-4D97-AF65-F5344CB8AC3E}">
        <p14:creationId xmlns:p14="http://schemas.microsoft.com/office/powerpoint/2010/main" val="3514254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13CD-80DC-1117-67B1-FF68166F1030}"/>
              </a:ext>
            </a:extLst>
          </p:cNvPr>
          <p:cNvSpPr>
            <a:spLocks noGrp="1"/>
          </p:cNvSpPr>
          <p:nvPr>
            <p:ph type="title"/>
          </p:nvPr>
        </p:nvSpPr>
        <p:spPr/>
        <p:txBody>
          <a:bodyPr>
            <a:normAutofit fontScale="90000"/>
          </a:bodyPr>
          <a:lstStyle/>
          <a:p>
            <a:r>
              <a:rPr lang="en-US" dirty="0">
                <a:solidFill>
                  <a:srgbClr val="FFFF00"/>
                </a:solidFill>
              </a:rPr>
              <a:t>And that example introduces a common system used in physics and astronomy to indicate uncertainty ranges.</a:t>
            </a:r>
          </a:p>
        </p:txBody>
      </p:sp>
      <p:pic>
        <p:nvPicPr>
          <p:cNvPr id="4" name="Picture 3" descr="A number with numbers and symbols&#10;&#10;Description automatically generated with medium confidence">
            <a:extLst>
              <a:ext uri="{FF2B5EF4-FFF2-40B4-BE49-F238E27FC236}">
                <a16:creationId xmlns:a16="http://schemas.microsoft.com/office/drawing/2014/main" id="{00EEF1D5-F06E-A907-00DC-617B3DF78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0449" y="2298534"/>
            <a:ext cx="4076700" cy="1619250"/>
          </a:xfrm>
          <a:prstGeom prst="rect">
            <a:avLst/>
          </a:prstGeom>
        </p:spPr>
      </p:pic>
      <p:sp>
        <p:nvSpPr>
          <p:cNvPr id="5" name="TextBox 4">
            <a:extLst>
              <a:ext uri="{FF2B5EF4-FFF2-40B4-BE49-F238E27FC236}">
                <a16:creationId xmlns:a16="http://schemas.microsoft.com/office/drawing/2014/main" id="{87C662ED-3C8D-B01D-308C-0D1CF815E8B5}"/>
              </a:ext>
            </a:extLst>
          </p:cNvPr>
          <p:cNvSpPr txBox="1"/>
          <p:nvPr/>
        </p:nvSpPr>
        <p:spPr>
          <a:xfrm>
            <a:off x="838200" y="2113110"/>
            <a:ext cx="6252411" cy="2677656"/>
          </a:xfrm>
          <a:prstGeom prst="rect">
            <a:avLst/>
          </a:prstGeom>
          <a:noFill/>
        </p:spPr>
        <p:txBody>
          <a:bodyPr wrap="square" rtlCol="0">
            <a:spAutoFit/>
          </a:bodyPr>
          <a:lstStyle/>
          <a:p>
            <a:r>
              <a:rPr lang="en-US" sz="2800" dirty="0"/>
              <a:t>The “plus or minus” notation is familiar and intuitive:</a:t>
            </a:r>
          </a:p>
          <a:p>
            <a:endParaRPr lang="en-US" sz="2800" dirty="0"/>
          </a:p>
          <a:p>
            <a:r>
              <a:rPr lang="en-US" sz="2800" dirty="0"/>
              <a:t>But this becomes cumbersome if the number of digits is large.  Instead, these same values could be written as</a:t>
            </a:r>
          </a:p>
        </p:txBody>
      </p:sp>
      <p:sp>
        <p:nvSpPr>
          <p:cNvPr id="6" name="TextBox 5">
            <a:extLst>
              <a:ext uri="{FF2B5EF4-FFF2-40B4-BE49-F238E27FC236}">
                <a16:creationId xmlns:a16="http://schemas.microsoft.com/office/drawing/2014/main" id="{0C4088E1-4F8C-822B-9852-75B2CC7148EC}"/>
              </a:ext>
            </a:extLst>
          </p:cNvPr>
          <p:cNvSpPr txBox="1"/>
          <p:nvPr/>
        </p:nvSpPr>
        <p:spPr>
          <a:xfrm>
            <a:off x="838201" y="4870480"/>
            <a:ext cx="11049000" cy="1815882"/>
          </a:xfrm>
          <a:prstGeom prst="rect">
            <a:avLst/>
          </a:prstGeom>
          <a:noFill/>
        </p:spPr>
        <p:txBody>
          <a:bodyPr wrap="square" rtlCol="0">
            <a:spAutoFit/>
          </a:bodyPr>
          <a:lstStyle/>
          <a:p>
            <a:r>
              <a:rPr lang="en-US" sz="2800" i="1" dirty="0"/>
              <a:t>A</a:t>
            </a:r>
            <a:r>
              <a:rPr lang="en-US" sz="2800" dirty="0"/>
              <a:t> = 5.3(2) cm       and       </a:t>
            </a:r>
            <a:r>
              <a:rPr lang="en-US" sz="2800" i="1" dirty="0"/>
              <a:t>B</a:t>
            </a:r>
            <a:r>
              <a:rPr lang="en-US" sz="2800" dirty="0"/>
              <a:t> = 15.4(3) cm .</a:t>
            </a:r>
          </a:p>
          <a:p>
            <a:endParaRPr lang="en-US" sz="2800" dirty="0"/>
          </a:p>
          <a:p>
            <a:r>
              <a:rPr lang="en-US" sz="2800" dirty="0"/>
              <a:t>The value in parenthesis is the uncertainty in the final digit (or in the last two digits, if that is indicated). </a:t>
            </a:r>
          </a:p>
        </p:txBody>
      </p:sp>
    </p:spTree>
    <p:extLst>
      <p:ext uri="{BB962C8B-B14F-4D97-AF65-F5344CB8AC3E}">
        <p14:creationId xmlns:p14="http://schemas.microsoft.com/office/powerpoint/2010/main" val="3800960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EC251-A097-1F48-7347-62D72311C103}"/>
              </a:ext>
            </a:extLst>
          </p:cNvPr>
          <p:cNvSpPr>
            <a:spLocks noGrp="1"/>
          </p:cNvSpPr>
          <p:nvPr>
            <p:ph type="title"/>
          </p:nvPr>
        </p:nvSpPr>
        <p:spPr/>
        <p:txBody>
          <a:bodyPr/>
          <a:lstStyle/>
          <a:p>
            <a:r>
              <a:rPr lang="en-US" dirty="0">
                <a:solidFill>
                  <a:srgbClr val="FFFF00"/>
                </a:solidFill>
              </a:rPr>
              <a:t>To close, we also should review the most basic steps of CCD image processing:</a:t>
            </a:r>
          </a:p>
        </p:txBody>
      </p:sp>
      <p:sp>
        <p:nvSpPr>
          <p:cNvPr id="3" name="Content Placeholder 2">
            <a:extLst>
              <a:ext uri="{FF2B5EF4-FFF2-40B4-BE49-F238E27FC236}">
                <a16:creationId xmlns:a16="http://schemas.microsoft.com/office/drawing/2014/main" id="{121DB67E-D624-9732-F7D3-47D5C5252C64}"/>
              </a:ext>
            </a:extLst>
          </p:cNvPr>
          <p:cNvSpPr>
            <a:spLocks noGrp="1"/>
          </p:cNvSpPr>
          <p:nvPr>
            <p:ph idx="1"/>
          </p:nvPr>
        </p:nvSpPr>
        <p:spPr>
          <a:xfrm>
            <a:off x="838200" y="1825624"/>
            <a:ext cx="10515600" cy="4742323"/>
          </a:xfrm>
        </p:spPr>
        <p:txBody>
          <a:bodyPr>
            <a:normAutofit lnSpcReduction="10000"/>
          </a:bodyPr>
          <a:lstStyle/>
          <a:p>
            <a:r>
              <a:rPr lang="en-US" dirty="0"/>
              <a:t>Every CCD is designed with a built in “bias” level of counts in each pixel.  This bias (also called a “zero frame”) is usually the first thing that must be </a:t>
            </a:r>
            <a:r>
              <a:rPr lang="en-US" i="1" dirty="0"/>
              <a:t>subtracted</a:t>
            </a:r>
            <a:r>
              <a:rPr lang="en-US" dirty="0"/>
              <a:t> before an image can be analyzed.</a:t>
            </a:r>
          </a:p>
          <a:p>
            <a:r>
              <a:rPr lang="en-US" dirty="0"/>
              <a:t>Next after bias subtraction:  Because each pixel in the CCD may have a different sensitivity, and (even more significantly) dirt on the telescope mirrors or on the filter wheel will result in an uneven distribution of light reaching the CCD, a “flat field” image must be obtained separately for each </a:t>
            </a:r>
            <a:r>
              <a:rPr lang="en-US" dirty="0">
                <a:solidFill>
                  <a:srgbClr val="00B0F0"/>
                </a:solidFill>
              </a:rPr>
              <a:t>B</a:t>
            </a:r>
            <a:r>
              <a:rPr lang="en-US" dirty="0">
                <a:solidFill>
                  <a:srgbClr val="92D050"/>
                </a:solidFill>
              </a:rPr>
              <a:t>V</a:t>
            </a:r>
            <a:r>
              <a:rPr lang="en-US" dirty="0">
                <a:solidFill>
                  <a:srgbClr val="FFC000"/>
                </a:solidFill>
              </a:rPr>
              <a:t>R</a:t>
            </a:r>
            <a:r>
              <a:rPr lang="en-US" dirty="0">
                <a:solidFill>
                  <a:srgbClr val="C00000"/>
                </a:solidFill>
              </a:rPr>
              <a:t>I</a:t>
            </a:r>
            <a:r>
              <a:rPr lang="en-US" dirty="0"/>
              <a:t> filter, and the appropriate flat field must be </a:t>
            </a:r>
            <a:r>
              <a:rPr lang="en-US" i="1" dirty="0"/>
              <a:t>divided</a:t>
            </a:r>
            <a:r>
              <a:rPr lang="en-US" dirty="0"/>
              <a:t> out before an image can be analyzed.</a:t>
            </a:r>
          </a:p>
          <a:p>
            <a:r>
              <a:rPr lang="en-US" dirty="0"/>
              <a:t>Finally, bad pixels and hits by cosmic ray particles must be pruned from the image.  (Software programs can fill in best guesses for the missing bits; but, of course, this can’t be done with certainty.)</a:t>
            </a:r>
          </a:p>
        </p:txBody>
      </p:sp>
    </p:spTree>
    <p:extLst>
      <p:ext uri="{BB962C8B-B14F-4D97-AF65-F5344CB8AC3E}">
        <p14:creationId xmlns:p14="http://schemas.microsoft.com/office/powerpoint/2010/main" val="295126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837C-DDD4-858B-115B-F7CBE52A3E0D}"/>
              </a:ext>
            </a:extLst>
          </p:cNvPr>
          <p:cNvSpPr>
            <a:spLocks noGrp="1"/>
          </p:cNvSpPr>
          <p:nvPr>
            <p:ph type="title"/>
          </p:nvPr>
        </p:nvSpPr>
        <p:spPr>
          <a:xfrm>
            <a:off x="838200" y="365125"/>
            <a:ext cx="5257800" cy="5829198"/>
          </a:xfrm>
        </p:spPr>
        <p:txBody>
          <a:bodyPr>
            <a:normAutofit fontScale="90000"/>
          </a:bodyPr>
          <a:lstStyle/>
          <a:p>
            <a:r>
              <a:rPr lang="en-US" dirty="0"/>
              <a:t>This is an example of what a “bias” typically looks like:</a:t>
            </a:r>
            <a:br>
              <a:rPr lang="en-US" dirty="0"/>
            </a:br>
            <a:br>
              <a:rPr lang="en-US" dirty="0"/>
            </a:br>
            <a:r>
              <a:rPr lang="en-US" dirty="0"/>
              <a:t>It’s the result of a zero second exposure, so it’s also called a “zero”.</a:t>
            </a:r>
            <a:br>
              <a:rPr lang="en-US" dirty="0"/>
            </a:br>
            <a:br>
              <a:rPr lang="en-US" dirty="0"/>
            </a:br>
            <a:r>
              <a:rPr lang="en-US" dirty="0"/>
              <a:t>The bias/zero must be subtracted from every image.</a:t>
            </a:r>
          </a:p>
        </p:txBody>
      </p:sp>
      <p:pic>
        <p:nvPicPr>
          <p:cNvPr id="4" name="Picture 3" descr="A screenshot of a computer&#10;&#10;Description automatically generated">
            <a:extLst>
              <a:ext uri="{FF2B5EF4-FFF2-40B4-BE49-F238E27FC236}">
                <a16:creationId xmlns:a16="http://schemas.microsoft.com/office/drawing/2014/main" id="{794188B3-6461-5FA9-5577-F2450A292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495" y="467185"/>
            <a:ext cx="4991100" cy="5648325"/>
          </a:xfrm>
          <a:prstGeom prst="rect">
            <a:avLst/>
          </a:prstGeom>
        </p:spPr>
      </p:pic>
    </p:spTree>
    <p:extLst>
      <p:ext uri="{BB962C8B-B14F-4D97-AF65-F5344CB8AC3E}">
        <p14:creationId xmlns:p14="http://schemas.microsoft.com/office/powerpoint/2010/main" val="2005734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3A919-6DD3-025E-9AF7-0A0D1E86D9C8}"/>
              </a:ext>
            </a:extLst>
          </p:cNvPr>
          <p:cNvSpPr>
            <a:spLocks noGrp="1"/>
          </p:cNvSpPr>
          <p:nvPr>
            <p:ph type="title"/>
          </p:nvPr>
        </p:nvSpPr>
        <p:spPr>
          <a:xfrm>
            <a:off x="442453" y="-226141"/>
            <a:ext cx="7128386" cy="5799701"/>
          </a:xfrm>
        </p:spPr>
        <p:txBody>
          <a:bodyPr>
            <a:normAutofit/>
          </a:bodyPr>
          <a:lstStyle/>
          <a:p>
            <a:r>
              <a:rPr lang="en-US" dirty="0"/>
              <a:t>And here is a representative example of a “flat field” image.  Images are “flattened” by dividing each pixel of their bias-subtracted versions by the corresponding pixel value from the appropriate flat field.</a:t>
            </a:r>
          </a:p>
        </p:txBody>
      </p:sp>
      <p:pic>
        <p:nvPicPr>
          <p:cNvPr id="4" name="Picture 3" descr="A close-up of a grey background&#10;&#10;Description automatically generated">
            <a:extLst>
              <a:ext uri="{FF2B5EF4-FFF2-40B4-BE49-F238E27FC236}">
                <a16:creationId xmlns:a16="http://schemas.microsoft.com/office/drawing/2014/main" id="{38AC7938-7D58-8238-B3CF-71174ED90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8700" y="572729"/>
            <a:ext cx="3933825" cy="3962400"/>
          </a:xfrm>
          <a:prstGeom prst="rect">
            <a:avLst/>
          </a:prstGeom>
        </p:spPr>
      </p:pic>
      <p:sp>
        <p:nvSpPr>
          <p:cNvPr id="5" name="TextBox 4">
            <a:extLst>
              <a:ext uri="{FF2B5EF4-FFF2-40B4-BE49-F238E27FC236}">
                <a16:creationId xmlns:a16="http://schemas.microsoft.com/office/drawing/2014/main" id="{8ECD2718-C565-E11A-400F-A4DA2CD571C5}"/>
              </a:ext>
            </a:extLst>
          </p:cNvPr>
          <p:cNvSpPr txBox="1"/>
          <p:nvPr/>
        </p:nvSpPr>
        <p:spPr>
          <a:xfrm>
            <a:off x="442452" y="5022950"/>
            <a:ext cx="11307096" cy="1384995"/>
          </a:xfrm>
          <a:prstGeom prst="rect">
            <a:avLst/>
          </a:prstGeom>
          <a:noFill/>
        </p:spPr>
        <p:txBody>
          <a:bodyPr wrap="square" rtlCol="0">
            <a:spAutoFit/>
          </a:bodyPr>
          <a:lstStyle/>
          <a:p>
            <a:r>
              <a:rPr lang="en-US" sz="2800" dirty="0"/>
              <a:t>Notice the dark donut shapes?  Those are out-of-focus shadows from specks of dust in various parts of the telescope and/or camera.  Some dust donuts are large and ghostly; others are smaller and shaper.</a:t>
            </a:r>
          </a:p>
        </p:txBody>
      </p:sp>
    </p:spTree>
    <p:extLst>
      <p:ext uri="{BB962C8B-B14F-4D97-AF65-F5344CB8AC3E}">
        <p14:creationId xmlns:p14="http://schemas.microsoft.com/office/powerpoint/2010/main" val="492104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93F6-0520-123E-306B-37FCEF95470F}"/>
              </a:ext>
            </a:extLst>
          </p:cNvPr>
          <p:cNvSpPr>
            <a:spLocks noGrp="1"/>
          </p:cNvSpPr>
          <p:nvPr>
            <p:ph type="title"/>
          </p:nvPr>
        </p:nvSpPr>
        <p:spPr/>
        <p:txBody>
          <a:bodyPr/>
          <a:lstStyle/>
          <a:p>
            <a:r>
              <a:rPr lang="en-US" dirty="0"/>
              <a:t>Finally, this image shows what hits by cosmic ray particles can do:</a:t>
            </a:r>
          </a:p>
        </p:txBody>
      </p:sp>
      <p:pic>
        <p:nvPicPr>
          <p:cNvPr id="4" name="Picture 3" descr="A close-up of a black and white image of a black and white image of a black and white image of a black and white image of a black and white image of a black and white&#10;&#10;Description automatically generated">
            <a:extLst>
              <a:ext uri="{FF2B5EF4-FFF2-40B4-BE49-F238E27FC236}">
                <a16:creationId xmlns:a16="http://schemas.microsoft.com/office/drawing/2014/main" id="{5D51C22C-71D9-9F6B-442D-981AC46B7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72" y="1983657"/>
            <a:ext cx="4952305" cy="4283075"/>
          </a:xfrm>
          <a:prstGeom prst="rect">
            <a:avLst/>
          </a:prstGeom>
        </p:spPr>
      </p:pic>
      <p:sp>
        <p:nvSpPr>
          <p:cNvPr id="5" name="TextBox 4">
            <a:extLst>
              <a:ext uri="{FF2B5EF4-FFF2-40B4-BE49-F238E27FC236}">
                <a16:creationId xmlns:a16="http://schemas.microsoft.com/office/drawing/2014/main" id="{26EBAE27-7D18-9AA0-CAF2-D84AA037FA67}"/>
              </a:ext>
            </a:extLst>
          </p:cNvPr>
          <p:cNvSpPr txBox="1"/>
          <p:nvPr/>
        </p:nvSpPr>
        <p:spPr>
          <a:xfrm>
            <a:off x="6528619" y="1599228"/>
            <a:ext cx="5417573" cy="4893647"/>
          </a:xfrm>
          <a:prstGeom prst="rect">
            <a:avLst/>
          </a:prstGeom>
          <a:noFill/>
        </p:spPr>
        <p:txBody>
          <a:bodyPr wrap="square" rtlCol="0">
            <a:spAutoFit/>
          </a:bodyPr>
          <a:lstStyle/>
          <a:p>
            <a:r>
              <a:rPr lang="en-US" sz="2400" dirty="0"/>
              <a:t>They’re nasty!  Almost all images will contain at least a couple of these.  And if a really high energy cosmic ray particle strikes the atmosphere above the observatory, CCD images can be ruined in hundreds of different  places by the resulting shower.</a:t>
            </a:r>
          </a:p>
          <a:p>
            <a:endParaRPr lang="en-US" sz="2400" dirty="0"/>
          </a:p>
          <a:p>
            <a:r>
              <a:rPr lang="en-US" sz="2400" dirty="0"/>
              <a:t>Fortunately, software is pretty good about removing these things.  But a direct hit at the image location of your target object will degrade the quality of your data.</a:t>
            </a:r>
          </a:p>
        </p:txBody>
      </p:sp>
    </p:spTree>
    <p:extLst>
      <p:ext uri="{BB962C8B-B14F-4D97-AF65-F5344CB8AC3E}">
        <p14:creationId xmlns:p14="http://schemas.microsoft.com/office/powerpoint/2010/main" val="2884466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1089-5848-8699-7FEA-39E67EB643F8}"/>
              </a:ext>
            </a:extLst>
          </p:cNvPr>
          <p:cNvSpPr>
            <a:spLocks noGrp="1"/>
          </p:cNvSpPr>
          <p:nvPr>
            <p:ph type="title"/>
          </p:nvPr>
        </p:nvSpPr>
        <p:spPr/>
        <p:txBody>
          <a:bodyPr>
            <a:normAutofit fontScale="90000"/>
          </a:bodyPr>
          <a:lstStyle/>
          <a:p>
            <a:r>
              <a:rPr lang="en-US" dirty="0">
                <a:solidFill>
                  <a:srgbClr val="FFFF00"/>
                </a:solidFill>
              </a:rPr>
              <a:t>After the “planetary nebula” is released into space, the core of the star remains as a “white dwarf”.</a:t>
            </a:r>
          </a:p>
        </p:txBody>
      </p:sp>
      <p:sp>
        <p:nvSpPr>
          <p:cNvPr id="3" name="Content Placeholder 2">
            <a:extLst>
              <a:ext uri="{FF2B5EF4-FFF2-40B4-BE49-F238E27FC236}">
                <a16:creationId xmlns:a16="http://schemas.microsoft.com/office/drawing/2014/main" id="{BA44212E-E14E-9992-F8DB-4DC145AE1782}"/>
              </a:ext>
            </a:extLst>
          </p:cNvPr>
          <p:cNvSpPr>
            <a:spLocks noGrp="1"/>
          </p:cNvSpPr>
          <p:nvPr>
            <p:ph idx="1"/>
          </p:nvPr>
        </p:nvSpPr>
        <p:spPr>
          <a:xfrm>
            <a:off x="401054" y="1937919"/>
            <a:ext cx="11357809" cy="4554955"/>
          </a:xfrm>
        </p:spPr>
        <p:txBody>
          <a:bodyPr>
            <a:normAutofit fontScale="92500" lnSpcReduction="10000"/>
          </a:bodyPr>
          <a:lstStyle/>
          <a:p>
            <a:r>
              <a:rPr lang="en-US" dirty="0"/>
              <a:t>Extremely hot (initially &gt; 100,000 K, but older white dwarfs may be as cool as ~6,000 K)</a:t>
            </a:r>
          </a:p>
          <a:p>
            <a:r>
              <a:rPr lang="en-US" dirty="0"/>
              <a:t>Extremely dense (may exceed several tons of mass in each cm</a:t>
            </a:r>
            <a:r>
              <a:rPr lang="en-US" baseline="30000" dirty="0"/>
              <a:t>3</a:t>
            </a:r>
            <a:r>
              <a:rPr lang="en-US" dirty="0"/>
              <a:t>)!</a:t>
            </a:r>
          </a:p>
          <a:p>
            <a:r>
              <a:rPr lang="en-US" dirty="0"/>
              <a:t>Small–  similar to Earth’s size</a:t>
            </a:r>
          </a:p>
          <a:p>
            <a:r>
              <a:rPr lang="en-US" dirty="0"/>
              <a:t>“Electron degenerate” material consists of electrons streaming in between the atomic nuclei.  The electrons are packed to the maximum density allowed for the conditions.</a:t>
            </a:r>
          </a:p>
          <a:p>
            <a:r>
              <a:rPr lang="en-US" dirty="0"/>
              <a:t>More mass = stronger gravitational compression = higher density</a:t>
            </a:r>
          </a:p>
          <a:p>
            <a:r>
              <a:rPr lang="en-US" dirty="0"/>
              <a:t>For white dwarfs, more mass = </a:t>
            </a:r>
            <a:r>
              <a:rPr lang="en-US" b="1" dirty="0"/>
              <a:t>smaller</a:t>
            </a:r>
            <a:r>
              <a:rPr lang="en-US" dirty="0"/>
              <a:t> radius!</a:t>
            </a:r>
          </a:p>
          <a:p>
            <a:r>
              <a:rPr lang="en-US" dirty="0"/>
              <a:t>If enough mass is added to exceed the “Chandrasekhar limit” of ~1.4 </a:t>
            </a:r>
            <a:r>
              <a:rPr lang="en-US" dirty="0" err="1"/>
              <a:t>M</a:t>
            </a:r>
            <a:r>
              <a:rPr lang="en-US" baseline="-25000" dirty="0" err="1"/>
              <a:t>Sun</a:t>
            </a:r>
            <a:r>
              <a:rPr lang="en-US" dirty="0"/>
              <a:t>, the white dwarf explodes as a Type </a:t>
            </a:r>
            <a:r>
              <a:rPr lang="en-US" dirty="0" err="1"/>
              <a:t>Ia</a:t>
            </a:r>
            <a:r>
              <a:rPr lang="en-US" dirty="0"/>
              <a:t> supernova!</a:t>
            </a:r>
          </a:p>
        </p:txBody>
      </p:sp>
    </p:spTree>
    <p:extLst>
      <p:ext uri="{BB962C8B-B14F-4D97-AF65-F5344CB8AC3E}">
        <p14:creationId xmlns:p14="http://schemas.microsoft.com/office/powerpoint/2010/main" val="2433098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lobe and a blue sphere&#10;&#10;Description automatically generated with medium confidence">
            <a:extLst>
              <a:ext uri="{FF2B5EF4-FFF2-40B4-BE49-F238E27FC236}">
                <a16:creationId xmlns:a16="http://schemas.microsoft.com/office/drawing/2014/main" id="{C40CED5B-A35D-85D5-127B-996CACB1B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2717"/>
            <a:ext cx="12192000" cy="6152565"/>
          </a:xfrm>
          <a:prstGeom prst="rect">
            <a:avLst/>
          </a:prstGeom>
        </p:spPr>
      </p:pic>
    </p:spTree>
    <p:extLst>
      <p:ext uri="{BB962C8B-B14F-4D97-AF65-F5344CB8AC3E}">
        <p14:creationId xmlns:p14="http://schemas.microsoft.com/office/powerpoint/2010/main" val="61125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ifferent colors of a red and blue planet&#10;&#10;Description automatically generated with medium confidence">
            <a:extLst>
              <a:ext uri="{FF2B5EF4-FFF2-40B4-BE49-F238E27FC236}">
                <a16:creationId xmlns:a16="http://schemas.microsoft.com/office/drawing/2014/main" id="{50CC78E3-1843-9380-9306-E48D8FE62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299284" cy="6861608"/>
          </a:xfrm>
          <a:prstGeom prst="rect">
            <a:avLst/>
          </a:prstGeom>
        </p:spPr>
      </p:pic>
      <p:pic>
        <p:nvPicPr>
          <p:cNvPr id="5" name="Picture 4" descr="A diagram of a red sphere&#10;&#10;Description automatically generated">
            <a:extLst>
              <a:ext uri="{FF2B5EF4-FFF2-40B4-BE49-F238E27FC236}">
                <a16:creationId xmlns:a16="http://schemas.microsoft.com/office/drawing/2014/main" id="{000ACBDA-25E4-4EA9-E521-64BFAA99D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713" y="-2734"/>
            <a:ext cx="3792287" cy="6860734"/>
          </a:xfrm>
          <a:prstGeom prst="rect">
            <a:avLst/>
          </a:prstGeom>
        </p:spPr>
      </p:pic>
      <p:sp>
        <p:nvSpPr>
          <p:cNvPr id="6" name="TextBox 5">
            <a:extLst>
              <a:ext uri="{FF2B5EF4-FFF2-40B4-BE49-F238E27FC236}">
                <a16:creationId xmlns:a16="http://schemas.microsoft.com/office/drawing/2014/main" id="{AB7B2D45-BC27-1E82-1BB6-112D5200306A}"/>
              </a:ext>
            </a:extLst>
          </p:cNvPr>
          <p:cNvSpPr txBox="1"/>
          <p:nvPr/>
        </p:nvSpPr>
        <p:spPr>
          <a:xfrm>
            <a:off x="4620126" y="335845"/>
            <a:ext cx="3529263" cy="5632311"/>
          </a:xfrm>
          <a:prstGeom prst="rect">
            <a:avLst/>
          </a:prstGeom>
          <a:noFill/>
        </p:spPr>
        <p:txBody>
          <a:bodyPr wrap="square" rtlCol="0">
            <a:spAutoFit/>
          </a:bodyPr>
          <a:lstStyle/>
          <a:p>
            <a:r>
              <a:rPr lang="en-US" sz="3600" dirty="0"/>
              <a:t>“Roche lobes” outline where matter that is “dropped” freely (with zero orbital velocity) would fall into one star of a binary system or the other.</a:t>
            </a:r>
          </a:p>
        </p:txBody>
      </p:sp>
    </p:spTree>
    <p:extLst>
      <p:ext uri="{BB962C8B-B14F-4D97-AF65-F5344CB8AC3E}">
        <p14:creationId xmlns:p14="http://schemas.microsoft.com/office/powerpoint/2010/main" val="220364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red and blue sphere with white text&#10;&#10;Description automatically generated">
            <a:extLst>
              <a:ext uri="{FF2B5EF4-FFF2-40B4-BE49-F238E27FC236}">
                <a16:creationId xmlns:a16="http://schemas.microsoft.com/office/drawing/2014/main" id="{02285A53-47EA-112A-2119-13BBCA3F4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36" y="0"/>
            <a:ext cx="11295529" cy="6858000"/>
          </a:xfrm>
          <a:prstGeom prst="rect">
            <a:avLst/>
          </a:prstGeom>
        </p:spPr>
      </p:pic>
    </p:spTree>
    <p:extLst>
      <p:ext uri="{BB962C8B-B14F-4D97-AF65-F5344CB8AC3E}">
        <p14:creationId xmlns:p14="http://schemas.microsoft.com/office/powerpoint/2010/main" val="235087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4092-C94A-1E51-9E4B-AE32C329B96A}"/>
              </a:ext>
            </a:extLst>
          </p:cNvPr>
          <p:cNvSpPr>
            <a:spLocks noGrp="1"/>
          </p:cNvSpPr>
          <p:nvPr>
            <p:ph type="title"/>
          </p:nvPr>
        </p:nvSpPr>
        <p:spPr/>
        <p:txBody>
          <a:bodyPr/>
          <a:lstStyle/>
          <a:p>
            <a:r>
              <a:rPr lang="en-US" dirty="0"/>
              <a:t>Typical CV, with accretion disk</a:t>
            </a:r>
          </a:p>
        </p:txBody>
      </p:sp>
      <p:pic>
        <p:nvPicPr>
          <p:cNvPr id="4" name="Picture 3" descr="A red and yellow circle with white light&#10;&#10;Description automatically generated with medium confidence">
            <a:extLst>
              <a:ext uri="{FF2B5EF4-FFF2-40B4-BE49-F238E27FC236}">
                <a16:creationId xmlns:a16="http://schemas.microsoft.com/office/drawing/2014/main" id="{474F9893-96A9-BA11-2FB6-3A298AE4D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9" y="1471862"/>
            <a:ext cx="5935579" cy="4796427"/>
          </a:xfrm>
          <a:prstGeom prst="rect">
            <a:avLst/>
          </a:prstGeom>
        </p:spPr>
      </p:pic>
    </p:spTree>
    <p:extLst>
      <p:ext uri="{BB962C8B-B14F-4D97-AF65-F5344CB8AC3E}">
        <p14:creationId xmlns:p14="http://schemas.microsoft.com/office/powerpoint/2010/main" val="408364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441D-A236-7E0B-03EC-50BC6C32E2F4}"/>
              </a:ext>
            </a:extLst>
          </p:cNvPr>
          <p:cNvSpPr>
            <a:spLocks noGrp="1"/>
          </p:cNvSpPr>
          <p:nvPr>
            <p:ph type="title"/>
          </p:nvPr>
        </p:nvSpPr>
        <p:spPr>
          <a:xfrm>
            <a:off x="838200" y="365125"/>
            <a:ext cx="10760242" cy="1325563"/>
          </a:xfrm>
        </p:spPr>
        <p:txBody>
          <a:bodyPr/>
          <a:lstStyle/>
          <a:p>
            <a:r>
              <a:rPr lang="en-US" dirty="0"/>
              <a:t>The brightness of CVs varies for many reasons:</a:t>
            </a:r>
          </a:p>
        </p:txBody>
      </p:sp>
      <p:sp>
        <p:nvSpPr>
          <p:cNvPr id="3" name="Content Placeholder 2">
            <a:extLst>
              <a:ext uri="{FF2B5EF4-FFF2-40B4-BE49-F238E27FC236}">
                <a16:creationId xmlns:a16="http://schemas.microsoft.com/office/drawing/2014/main" id="{CC53C162-8682-0253-1C51-49E99FA97823}"/>
              </a:ext>
            </a:extLst>
          </p:cNvPr>
          <p:cNvSpPr>
            <a:spLocks noGrp="1"/>
          </p:cNvSpPr>
          <p:nvPr>
            <p:ph idx="1"/>
          </p:nvPr>
        </p:nvSpPr>
        <p:spPr>
          <a:xfrm>
            <a:off x="838200" y="1825624"/>
            <a:ext cx="10515600" cy="4815808"/>
          </a:xfrm>
        </p:spPr>
        <p:txBody>
          <a:bodyPr>
            <a:normAutofit lnSpcReduction="10000"/>
          </a:bodyPr>
          <a:lstStyle/>
          <a:p>
            <a:r>
              <a:rPr lang="en-US" dirty="0"/>
              <a:t>A Type </a:t>
            </a:r>
            <a:r>
              <a:rPr lang="en-US" dirty="0" err="1"/>
              <a:t>Ia</a:t>
            </a:r>
            <a:r>
              <a:rPr lang="en-US" dirty="0"/>
              <a:t> supernovae occurs if the Chandrasekhar mass limit is exceeded (single event; white dwarf is entirely destroyed!)</a:t>
            </a:r>
          </a:p>
          <a:p>
            <a:r>
              <a:rPr lang="en-US" dirty="0"/>
              <a:t>Novae occur if a layer of added hydrogen grows deep enough that nuclear fusion is ignited by pressure at the bottom of the layer</a:t>
            </a:r>
          </a:p>
          <a:p>
            <a:r>
              <a:rPr lang="en-US" dirty="0"/>
              <a:t>Helium fusion bursts occur (normally not as bright as novae) if a layer of added helium is the cause</a:t>
            </a:r>
          </a:p>
          <a:p>
            <a:r>
              <a:rPr lang="en-US" dirty="0"/>
              <a:t>“Dwarf novae” occur if an accretion disk switches from a low viscosity cooler condition to a high viscosity hotter condition.  The hotter disk condition is triggered by the donor star adding mass to the disk faster than the disk empties onto the white dwarf, but a hot disk will then drain onto the white dwarf more efficiently, allowing the cooler disk condition to return.</a:t>
            </a:r>
          </a:p>
        </p:txBody>
      </p:sp>
    </p:spTree>
    <p:extLst>
      <p:ext uri="{BB962C8B-B14F-4D97-AF65-F5344CB8AC3E}">
        <p14:creationId xmlns:p14="http://schemas.microsoft.com/office/powerpoint/2010/main" val="10327971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docProps/app.xml><?xml version="1.0" encoding="utf-8"?>
<Properties xmlns="http://schemas.openxmlformats.org/officeDocument/2006/extended-properties" xmlns:vt="http://schemas.openxmlformats.org/officeDocument/2006/docPropsVTypes">
  <Template>Office Theme</Template>
  <TotalTime>11378</TotalTime>
  <Words>2747</Words>
  <Application>Microsoft Office PowerPoint</Application>
  <PresentationFormat>Widescreen</PresentationFormat>
  <Paragraphs>116</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Aptos</vt:lpstr>
      <vt:lpstr>Aptos Display</vt:lpstr>
      <vt:lpstr>Arial</vt:lpstr>
      <vt:lpstr>Office Theme</vt:lpstr>
      <vt:lpstr>Cataclysmic Variable Stars</vt:lpstr>
      <vt:lpstr>Hertzsprung-Russell (H-R) diagram of stars</vt:lpstr>
      <vt:lpstr>Normal life cycle (“stellar evolution”) of stars with 0.4 &lt; M/MSun &lt; 8</vt:lpstr>
      <vt:lpstr>After the “planetary nebula” is released into space, the core of the star remains as a “white dwarf”.</vt:lpstr>
      <vt:lpstr>PowerPoint Presentation</vt:lpstr>
      <vt:lpstr>PowerPoint Presentation</vt:lpstr>
      <vt:lpstr>PowerPoint Presentation</vt:lpstr>
      <vt:lpstr>Typical CV, with accretion disk</vt:lpstr>
      <vt:lpstr>The brightness of CVs varies for many reasons:</vt:lpstr>
      <vt:lpstr>The brightness of CVs varies for many reasons:</vt:lpstr>
      <vt:lpstr>Typical CV, with accretion disk</vt:lpstr>
      <vt:lpstr>A “polar” is what we call it when the white dwarf is so extremely magnetic that the accretion is “streamed”.  No accretion disk forms in this case!</vt:lpstr>
      <vt:lpstr>If the white dwarf is highly magnetic, but not enough to make a polar, we get an “intermediate” polar:</vt:lpstr>
      <vt:lpstr>Our Target Objects:</vt:lpstr>
      <vt:lpstr>What might our observations be able to tell us about these target objects?</vt:lpstr>
      <vt:lpstr>We will be observing with a CCD camera equipped with a BVRI filter set.</vt:lpstr>
      <vt:lpstr>There’s also a less commonly used filter called “U” which allows only ultraviolet to pass through it (plus just a little bit of visible violet).</vt:lpstr>
      <vt:lpstr>PowerPoint Presentation</vt:lpstr>
      <vt:lpstr>So now you know what astronomers mean when they tell us that they’re doing “UBV photometry” or “VRI photometry”, etc.!</vt:lpstr>
      <vt:lpstr>Adding liquid nitrogen to the dewar:  (The cold reduces the “thermal noise” of the CCD chip.  This is especially critical if you want to observe at infrared wavelengths.)</vt:lpstr>
      <vt:lpstr>And we’re good for a night of observing!</vt:lpstr>
      <vt:lpstr>We will want to obtain…</vt:lpstr>
      <vt:lpstr>A simple example showing the concept of a “light curve” graph for an eclipsing binary system:</vt:lpstr>
      <vt:lpstr>Details about how to predict exactly when eclipses should be expected involve three things that all observational astronomers should know:</vt:lpstr>
      <vt:lpstr>Julian Day Numbers</vt:lpstr>
      <vt:lpstr>An example:  What is the precise Julian Date at 11:00 PM Pacific Daylight Time (PDT) on June 10, 2024?  PDT is 7 hours behind GMT (UT), so 23:00 PDT = 06:00 UT of the next calendar day (June 11, 2024)  The Julian Date for this is 2460472.75   (Notice that this is 1/4th of one day before 12:00 noon UT.)</vt:lpstr>
      <vt:lpstr>For precise timing of distant observed events in astronomy, Baryocentric Julian Dates must be used!</vt:lpstr>
      <vt:lpstr>PowerPoint Presentation</vt:lpstr>
      <vt:lpstr>PowerPoint Presentation</vt:lpstr>
      <vt:lpstr>PowerPoint Presentation</vt:lpstr>
      <vt:lpstr>And that example introduces a common system used in physics and astronomy to indicate uncertainty ranges.</vt:lpstr>
      <vt:lpstr>To close, we also should review the most basic steps of CCD image processing:</vt:lpstr>
      <vt:lpstr>This is an example of what a “bias” typically looks like:  It’s the result of a zero second exposure, so it’s also called a “zero”.  The bias/zero must be subtracted from every image.</vt:lpstr>
      <vt:lpstr>And here is a representative example of a “flat field” image.  Images are “flattened” by dividing each pixel of their bias-subtracted versions by the corresponding pixel value from the appropriate flat field.</vt:lpstr>
      <vt:lpstr>Finally, this image shows what hits by cosmic ray particles can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Cataclysmic Variable Stars</dc:title>
  <dc:creator>Claia Bryja</dc:creator>
  <cp:lastModifiedBy>Claia Bryja</cp:lastModifiedBy>
  <cp:revision>1</cp:revision>
  <dcterms:created xsi:type="dcterms:W3CDTF">2024-05-29T21:42:58Z</dcterms:created>
  <dcterms:modified xsi:type="dcterms:W3CDTF">2024-06-06T19:21:47Z</dcterms:modified>
</cp:coreProperties>
</file>